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0" r:id="rId5"/>
    <p:sldId id="374" r:id="rId6"/>
    <p:sldId id="335" r:id="rId7"/>
    <p:sldId id="342" r:id="rId8"/>
    <p:sldId id="377" r:id="rId9"/>
    <p:sldId id="375" r:id="rId10"/>
    <p:sldId id="376" r:id="rId11"/>
    <p:sldId id="378" r:id="rId12"/>
    <p:sldId id="379" r:id="rId13"/>
    <p:sldId id="381" r:id="rId14"/>
    <p:sldId id="382" r:id="rId15"/>
    <p:sldId id="383" r:id="rId16"/>
    <p:sldId id="384" r:id="rId17"/>
    <p:sldId id="353" r:id="rId18"/>
    <p:sldId id="341" r:id="rId19"/>
    <p:sldId id="339" r:id="rId20"/>
    <p:sldId id="385" r:id="rId2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B200"/>
    <a:srgbClr val="279ED1"/>
    <a:srgbClr val="4951B9"/>
    <a:srgbClr val="FFFFFF"/>
    <a:srgbClr val="5B9BD5"/>
    <a:srgbClr val="292A41"/>
    <a:srgbClr val="F5F9FF"/>
    <a:srgbClr val="000000"/>
    <a:srgbClr val="2A9EBC"/>
    <a:srgbClr val="ABA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93D7AB-18B8-4DB4-A072-2101427FB954}" v="4" dt="2022-01-06T15:10:16.7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978" autoAdjust="0"/>
  </p:normalViewPr>
  <p:slideViewPr>
    <p:cSldViewPr snapToGrid="0">
      <p:cViewPr varScale="1">
        <p:scale>
          <a:sx n="34" d="100"/>
          <a:sy n="34" d="100"/>
        </p:scale>
        <p:origin x="100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LANGUILLE" userId="29194fbe-5afb-4b47-9d9f-471715efe1e9" providerId="ADAL" clId="{9E7B9E53-5C1E-44F0-B9A9-4C17AAE5FF5C}"/>
    <pc:docChg chg="undo custSel addSld delSld modSld sldOrd">
      <pc:chgData name="ERIC LANGUILLE" userId="29194fbe-5afb-4b47-9d9f-471715efe1e9" providerId="ADAL" clId="{9E7B9E53-5C1E-44F0-B9A9-4C17AAE5FF5C}" dt="2021-12-15T15:00:50.599" v="3063"/>
      <pc:docMkLst>
        <pc:docMk/>
      </pc:docMkLst>
      <pc:sldChg chg="modSp mod">
        <pc:chgData name="ERIC LANGUILLE" userId="29194fbe-5afb-4b47-9d9f-471715efe1e9" providerId="ADAL" clId="{9E7B9E53-5C1E-44F0-B9A9-4C17AAE5FF5C}" dt="2021-11-25T09:56:39.516" v="2849" actId="1036"/>
        <pc:sldMkLst>
          <pc:docMk/>
          <pc:sldMk cId="1924494937" sldId="260"/>
        </pc:sldMkLst>
        <pc:spChg chg="mod">
          <ac:chgData name="ERIC LANGUILLE" userId="29194fbe-5afb-4b47-9d9f-471715efe1e9" providerId="ADAL" clId="{9E7B9E53-5C1E-44F0-B9A9-4C17AAE5FF5C}" dt="2021-11-25T09:56:39.516" v="2849" actId="1036"/>
          <ac:spMkLst>
            <pc:docMk/>
            <pc:sldMk cId="1924494937" sldId="260"/>
            <ac:spMk id="20" creationId="{F3B28CF3-7ABE-49C2-943A-B0BE1637661E}"/>
          </ac:spMkLst>
        </pc:spChg>
      </pc:sldChg>
      <pc:sldChg chg="delSp modSp mod">
        <pc:chgData name="ERIC LANGUILLE" userId="29194fbe-5afb-4b47-9d9f-471715efe1e9" providerId="ADAL" clId="{9E7B9E53-5C1E-44F0-B9A9-4C17AAE5FF5C}" dt="2021-10-21T21:05:16.592" v="1815" actId="1076"/>
        <pc:sldMkLst>
          <pc:docMk/>
          <pc:sldMk cId="2010232826" sldId="276"/>
        </pc:sldMkLst>
        <pc:spChg chg="mod">
          <ac:chgData name="ERIC LANGUILLE" userId="29194fbe-5afb-4b47-9d9f-471715efe1e9" providerId="ADAL" clId="{9E7B9E53-5C1E-44F0-B9A9-4C17AAE5FF5C}" dt="2021-10-21T20:33:33.564" v="1266" actId="20577"/>
          <ac:spMkLst>
            <pc:docMk/>
            <pc:sldMk cId="2010232826" sldId="276"/>
            <ac:spMk id="2" creationId="{00000000-0000-0000-0000-000000000000}"/>
          </ac:spMkLst>
        </pc:spChg>
        <pc:spChg chg="mod">
          <ac:chgData name="ERIC LANGUILLE" userId="29194fbe-5afb-4b47-9d9f-471715efe1e9" providerId="ADAL" clId="{9E7B9E53-5C1E-44F0-B9A9-4C17AAE5FF5C}" dt="2021-10-21T21:05:16.592" v="1815" actId="1076"/>
          <ac:spMkLst>
            <pc:docMk/>
            <pc:sldMk cId="2010232826" sldId="276"/>
            <ac:spMk id="7" creationId="{00000000-0000-0000-0000-000000000000}"/>
          </ac:spMkLst>
        </pc:spChg>
        <pc:spChg chg="del">
          <ac:chgData name="ERIC LANGUILLE" userId="29194fbe-5afb-4b47-9d9f-471715efe1e9" providerId="ADAL" clId="{9E7B9E53-5C1E-44F0-B9A9-4C17AAE5FF5C}" dt="2021-10-21T21:05:10.586" v="1814" actId="478"/>
          <ac:spMkLst>
            <pc:docMk/>
            <pc:sldMk cId="2010232826" sldId="276"/>
            <ac:spMk id="8" creationId="{00000000-0000-0000-0000-000000000000}"/>
          </ac:spMkLst>
        </pc:spChg>
      </pc:sldChg>
      <pc:sldChg chg="delSp modSp del mod">
        <pc:chgData name="ERIC LANGUILLE" userId="29194fbe-5afb-4b47-9d9f-471715efe1e9" providerId="ADAL" clId="{9E7B9E53-5C1E-44F0-B9A9-4C17AAE5FF5C}" dt="2021-11-09T09:53:02.521" v="2657" actId="2696"/>
        <pc:sldMkLst>
          <pc:docMk/>
          <pc:sldMk cId="640937449" sldId="334"/>
        </pc:sldMkLst>
        <pc:spChg chg="mod">
          <ac:chgData name="ERIC LANGUILLE" userId="29194fbe-5afb-4b47-9d9f-471715efe1e9" providerId="ADAL" clId="{9E7B9E53-5C1E-44F0-B9A9-4C17AAE5FF5C}" dt="2021-10-21T18:48:45.627" v="672" actId="1037"/>
          <ac:spMkLst>
            <pc:docMk/>
            <pc:sldMk cId="640937449" sldId="334"/>
            <ac:spMk id="18" creationId="{E7B05086-D8F5-4084-879E-5A45993E5A3A}"/>
          </ac:spMkLst>
        </pc:spChg>
        <pc:spChg chg="mod">
          <ac:chgData name="ERIC LANGUILLE" userId="29194fbe-5afb-4b47-9d9f-471715efe1e9" providerId="ADAL" clId="{9E7B9E53-5C1E-44F0-B9A9-4C17AAE5FF5C}" dt="2021-10-21T18:49:34.605" v="680" actId="20577"/>
          <ac:spMkLst>
            <pc:docMk/>
            <pc:sldMk cId="640937449" sldId="334"/>
            <ac:spMk id="29" creationId="{F1BE2575-F14B-44A1-A3CF-C084CC865A25}"/>
          </ac:spMkLst>
        </pc:spChg>
        <pc:spChg chg="mod">
          <ac:chgData name="ERIC LANGUILLE" userId="29194fbe-5afb-4b47-9d9f-471715efe1e9" providerId="ADAL" clId="{9E7B9E53-5C1E-44F0-B9A9-4C17AAE5FF5C}" dt="2021-10-21T18:47:38.752" v="575" actId="1076"/>
          <ac:spMkLst>
            <pc:docMk/>
            <pc:sldMk cId="640937449" sldId="334"/>
            <ac:spMk id="30" creationId="{9F5A1EC5-0B33-4782-B222-885FFFA88409}"/>
          </ac:spMkLst>
        </pc:spChg>
        <pc:spChg chg="mod">
          <ac:chgData name="ERIC LANGUILLE" userId="29194fbe-5afb-4b47-9d9f-471715efe1e9" providerId="ADAL" clId="{9E7B9E53-5C1E-44F0-B9A9-4C17AAE5FF5C}" dt="2021-10-21T18:48:12.728" v="595" actId="1076"/>
          <ac:spMkLst>
            <pc:docMk/>
            <pc:sldMk cId="640937449" sldId="334"/>
            <ac:spMk id="31" creationId="{AAE600AE-F545-4E99-BB0B-CB25F99A29E2}"/>
          </ac:spMkLst>
        </pc:spChg>
        <pc:spChg chg="mod">
          <ac:chgData name="ERIC LANGUILLE" userId="29194fbe-5afb-4b47-9d9f-471715efe1e9" providerId="ADAL" clId="{9E7B9E53-5C1E-44F0-B9A9-4C17AAE5FF5C}" dt="2021-10-21T21:27:08.727" v="1883" actId="1076"/>
          <ac:spMkLst>
            <pc:docMk/>
            <pc:sldMk cId="640937449" sldId="334"/>
            <ac:spMk id="33" creationId="{F6C49E79-94BC-4FF7-B879-4F61CA7481DA}"/>
          </ac:spMkLst>
        </pc:spChg>
        <pc:spChg chg="del">
          <ac:chgData name="ERIC LANGUILLE" userId="29194fbe-5afb-4b47-9d9f-471715efe1e9" providerId="ADAL" clId="{9E7B9E53-5C1E-44F0-B9A9-4C17AAE5FF5C}" dt="2021-10-21T21:27:05.038" v="1882" actId="478"/>
          <ac:spMkLst>
            <pc:docMk/>
            <pc:sldMk cId="640937449" sldId="334"/>
            <ac:spMk id="34" creationId="{DD827F8B-6B61-43DE-A271-D84C0D4BC36B}"/>
          </ac:spMkLst>
        </pc:spChg>
        <pc:spChg chg="del">
          <ac:chgData name="ERIC LANGUILLE" userId="29194fbe-5afb-4b47-9d9f-471715efe1e9" providerId="ADAL" clId="{9E7B9E53-5C1E-44F0-B9A9-4C17AAE5FF5C}" dt="2021-10-21T18:48:30.905" v="598" actId="478"/>
          <ac:spMkLst>
            <pc:docMk/>
            <pc:sldMk cId="640937449" sldId="334"/>
            <ac:spMk id="48" creationId="{11F57F6D-5C3A-4060-BF54-D20C78C31123}"/>
          </ac:spMkLst>
        </pc:spChg>
        <pc:spChg chg="mod">
          <ac:chgData name="ERIC LANGUILLE" userId="29194fbe-5afb-4b47-9d9f-471715efe1e9" providerId="ADAL" clId="{9E7B9E53-5C1E-44F0-B9A9-4C17AAE5FF5C}" dt="2021-10-21T18:48:56.463" v="676" actId="1037"/>
          <ac:spMkLst>
            <pc:docMk/>
            <pc:sldMk cId="640937449" sldId="334"/>
            <ac:spMk id="61" creationId="{771A93B0-9F6B-40F5-B768-A2CFF64987BA}"/>
          </ac:spMkLst>
        </pc:spChg>
        <pc:spChg chg="mod">
          <ac:chgData name="ERIC LANGUILLE" userId="29194fbe-5afb-4b47-9d9f-471715efe1e9" providerId="ADAL" clId="{9E7B9E53-5C1E-44F0-B9A9-4C17AAE5FF5C}" dt="2021-10-21T18:48:52.157" v="673" actId="1076"/>
          <ac:spMkLst>
            <pc:docMk/>
            <pc:sldMk cId="640937449" sldId="334"/>
            <ac:spMk id="63" creationId="{7148340A-F233-4DE2-83C0-E877D851EB5D}"/>
          </ac:spMkLst>
        </pc:spChg>
        <pc:spChg chg="mod">
          <ac:chgData name="ERIC LANGUILLE" userId="29194fbe-5afb-4b47-9d9f-471715efe1e9" providerId="ADAL" clId="{9E7B9E53-5C1E-44F0-B9A9-4C17AAE5FF5C}" dt="2021-10-21T18:48:45.627" v="672" actId="1037"/>
          <ac:spMkLst>
            <pc:docMk/>
            <pc:sldMk cId="640937449" sldId="334"/>
            <ac:spMk id="66" creationId="{21869C7B-1A8E-4243-B264-8BB6E7A961FD}"/>
          </ac:spMkLst>
        </pc:spChg>
        <pc:grpChg chg="mod">
          <ac:chgData name="ERIC LANGUILLE" userId="29194fbe-5afb-4b47-9d9f-471715efe1e9" providerId="ADAL" clId="{9E7B9E53-5C1E-44F0-B9A9-4C17AAE5FF5C}" dt="2021-11-04T10:10:53.935" v="2354" actId="1076"/>
          <ac:grpSpMkLst>
            <pc:docMk/>
            <pc:sldMk cId="640937449" sldId="334"/>
            <ac:grpSpMk id="26" creationId="{3BDEBDB0-8236-49A6-9E10-A2E7198347AF}"/>
          </ac:grpSpMkLst>
        </pc:grpChg>
        <pc:cxnChg chg="mod">
          <ac:chgData name="ERIC LANGUILLE" userId="29194fbe-5afb-4b47-9d9f-471715efe1e9" providerId="ADAL" clId="{9E7B9E53-5C1E-44F0-B9A9-4C17AAE5FF5C}" dt="2021-10-21T18:48:09.120" v="594" actId="14100"/>
          <ac:cxnSpMkLst>
            <pc:docMk/>
            <pc:sldMk cId="640937449" sldId="334"/>
            <ac:cxnSpMk id="59" creationId="{0ECA76B5-A622-4D78-9119-D008C3C64DA3}"/>
          </ac:cxnSpMkLst>
        </pc:cxnChg>
      </pc:sldChg>
      <pc:sldChg chg="add">
        <pc:chgData name="ERIC LANGUILLE" userId="29194fbe-5afb-4b47-9d9f-471715efe1e9" providerId="ADAL" clId="{9E7B9E53-5C1E-44F0-B9A9-4C17AAE5FF5C}" dt="2021-12-10T17:12:55.880" v="3035"/>
        <pc:sldMkLst>
          <pc:docMk/>
          <pc:sldMk cId="2792133202" sldId="334"/>
        </pc:sldMkLst>
      </pc:sldChg>
      <pc:sldChg chg="add del">
        <pc:chgData name="ERIC LANGUILLE" userId="29194fbe-5afb-4b47-9d9f-471715efe1e9" providerId="ADAL" clId="{9E7B9E53-5C1E-44F0-B9A9-4C17AAE5FF5C}" dt="2021-12-10T17:12:50.395" v="3034" actId="2696"/>
        <pc:sldMkLst>
          <pc:docMk/>
          <pc:sldMk cId="3891411283" sldId="334"/>
        </pc:sldMkLst>
      </pc:sldChg>
      <pc:sldChg chg="modSp mod">
        <pc:chgData name="ERIC LANGUILLE" userId="29194fbe-5afb-4b47-9d9f-471715efe1e9" providerId="ADAL" clId="{9E7B9E53-5C1E-44F0-B9A9-4C17AAE5FF5C}" dt="2021-10-21T20:20:58.645" v="889" actId="20577"/>
        <pc:sldMkLst>
          <pc:docMk/>
          <pc:sldMk cId="1949329740" sldId="335"/>
        </pc:sldMkLst>
        <pc:spChg chg="mod">
          <ac:chgData name="ERIC LANGUILLE" userId="29194fbe-5afb-4b47-9d9f-471715efe1e9" providerId="ADAL" clId="{9E7B9E53-5C1E-44F0-B9A9-4C17AAE5FF5C}" dt="2021-10-21T20:20:58.645" v="889" actId="20577"/>
          <ac:spMkLst>
            <pc:docMk/>
            <pc:sldMk cId="1949329740" sldId="335"/>
            <ac:spMk id="32" creationId="{9B79F454-334D-4FDC-9CE0-4C6177108D45}"/>
          </ac:spMkLst>
        </pc:spChg>
      </pc:sldChg>
      <pc:sldChg chg="add del">
        <pc:chgData name="ERIC LANGUILLE" userId="29194fbe-5afb-4b47-9d9f-471715efe1e9" providerId="ADAL" clId="{9E7B9E53-5C1E-44F0-B9A9-4C17AAE5FF5C}" dt="2021-11-09T09:54:09.041" v="2661" actId="2696"/>
        <pc:sldMkLst>
          <pc:docMk/>
          <pc:sldMk cId="643718453" sldId="336"/>
        </pc:sldMkLst>
      </pc:sldChg>
      <pc:sldChg chg="add">
        <pc:chgData name="ERIC LANGUILLE" userId="29194fbe-5afb-4b47-9d9f-471715efe1e9" providerId="ADAL" clId="{9E7B9E53-5C1E-44F0-B9A9-4C17AAE5FF5C}" dt="2021-12-10T17:12:29.357" v="3031"/>
        <pc:sldMkLst>
          <pc:docMk/>
          <pc:sldMk cId="785516416" sldId="336"/>
        </pc:sldMkLst>
      </pc:sldChg>
      <pc:sldChg chg="add del ord">
        <pc:chgData name="ERIC LANGUILLE" userId="29194fbe-5afb-4b47-9d9f-471715efe1e9" providerId="ADAL" clId="{9E7B9E53-5C1E-44F0-B9A9-4C17AAE5FF5C}" dt="2021-12-10T17:12:17.256" v="3030" actId="2696"/>
        <pc:sldMkLst>
          <pc:docMk/>
          <pc:sldMk cId="1720351250" sldId="336"/>
        </pc:sldMkLst>
      </pc:sldChg>
      <pc:sldChg chg="add del">
        <pc:chgData name="ERIC LANGUILLE" userId="29194fbe-5afb-4b47-9d9f-471715efe1e9" providerId="ADAL" clId="{9E7B9E53-5C1E-44F0-B9A9-4C17AAE5FF5C}" dt="2021-11-09T09:52:46.330" v="2655" actId="2696"/>
        <pc:sldMkLst>
          <pc:docMk/>
          <pc:sldMk cId="2074465282" sldId="336"/>
        </pc:sldMkLst>
      </pc:sldChg>
      <pc:sldChg chg="addSp delSp modSp del mod">
        <pc:chgData name="ERIC LANGUILLE" userId="29194fbe-5afb-4b47-9d9f-471715efe1e9" providerId="ADAL" clId="{9E7B9E53-5C1E-44F0-B9A9-4C17AAE5FF5C}" dt="2021-10-21T21:29:47.943" v="1889" actId="2696"/>
        <pc:sldMkLst>
          <pc:docMk/>
          <pc:sldMk cId="2919142142" sldId="336"/>
        </pc:sldMkLst>
        <pc:spChg chg="mod topLvl">
          <ac:chgData name="ERIC LANGUILLE" userId="29194fbe-5afb-4b47-9d9f-471715efe1e9" providerId="ADAL" clId="{9E7B9E53-5C1E-44F0-B9A9-4C17AAE5FF5C}" dt="2021-10-21T18:32:07.149" v="318" actId="1036"/>
          <ac:spMkLst>
            <pc:docMk/>
            <pc:sldMk cId="2919142142" sldId="336"/>
            <ac:spMk id="30" creationId="{B2FB0221-AB27-4697-852D-D53BB94DAB90}"/>
          </ac:spMkLst>
        </pc:spChg>
        <pc:spChg chg="mod">
          <ac:chgData name="ERIC LANGUILLE" userId="29194fbe-5afb-4b47-9d9f-471715efe1e9" providerId="ADAL" clId="{9E7B9E53-5C1E-44F0-B9A9-4C17AAE5FF5C}" dt="2021-10-21T21:26:03.274" v="1873" actId="1076"/>
          <ac:spMkLst>
            <pc:docMk/>
            <pc:sldMk cId="2919142142" sldId="336"/>
            <ac:spMk id="33" creationId="{F6C49E79-94BC-4FF7-B879-4F61CA7481DA}"/>
          </ac:spMkLst>
        </pc:spChg>
        <pc:spChg chg="del mod">
          <ac:chgData name="ERIC LANGUILLE" userId="29194fbe-5afb-4b47-9d9f-471715efe1e9" providerId="ADAL" clId="{9E7B9E53-5C1E-44F0-B9A9-4C17AAE5FF5C}" dt="2021-10-21T21:25:59.782" v="1872" actId="478"/>
          <ac:spMkLst>
            <pc:docMk/>
            <pc:sldMk cId="2919142142" sldId="336"/>
            <ac:spMk id="34" creationId="{DD827F8B-6B61-43DE-A271-D84C0D4BC36B}"/>
          </ac:spMkLst>
        </pc:spChg>
        <pc:spChg chg="mod">
          <ac:chgData name="ERIC LANGUILLE" userId="29194fbe-5afb-4b47-9d9f-471715efe1e9" providerId="ADAL" clId="{9E7B9E53-5C1E-44F0-B9A9-4C17AAE5FF5C}" dt="2021-10-21T18:32:07.149" v="318" actId="1036"/>
          <ac:spMkLst>
            <pc:docMk/>
            <pc:sldMk cId="2919142142" sldId="336"/>
            <ac:spMk id="36" creationId="{4552EB6E-AC95-486B-A37D-3F2EC3089728}"/>
          </ac:spMkLst>
        </pc:spChg>
        <pc:spChg chg="mod">
          <ac:chgData name="ERIC LANGUILLE" userId="29194fbe-5afb-4b47-9d9f-471715efe1e9" providerId="ADAL" clId="{9E7B9E53-5C1E-44F0-B9A9-4C17AAE5FF5C}" dt="2021-10-21T18:38:57.400" v="418" actId="1076"/>
          <ac:spMkLst>
            <pc:docMk/>
            <pc:sldMk cId="2919142142" sldId="336"/>
            <ac:spMk id="37" creationId="{C0B99CDC-0234-4318-8EFB-095E11A77D49}"/>
          </ac:spMkLst>
        </pc:spChg>
        <pc:spChg chg="mod">
          <ac:chgData name="ERIC LANGUILLE" userId="29194fbe-5afb-4b47-9d9f-471715efe1e9" providerId="ADAL" clId="{9E7B9E53-5C1E-44F0-B9A9-4C17AAE5FF5C}" dt="2021-10-21T18:32:07.149" v="318" actId="1036"/>
          <ac:spMkLst>
            <pc:docMk/>
            <pc:sldMk cId="2919142142" sldId="336"/>
            <ac:spMk id="40" creationId="{DA8D9C7A-B2CC-452F-8D10-3BAD141DBD4D}"/>
          </ac:spMkLst>
        </pc:spChg>
        <pc:spChg chg="mod">
          <ac:chgData name="ERIC LANGUILLE" userId="29194fbe-5afb-4b47-9d9f-471715efe1e9" providerId="ADAL" clId="{9E7B9E53-5C1E-44F0-B9A9-4C17AAE5FF5C}" dt="2021-10-21T18:33:13.558" v="343" actId="1076"/>
          <ac:spMkLst>
            <pc:docMk/>
            <pc:sldMk cId="2919142142" sldId="336"/>
            <ac:spMk id="44" creationId="{6E2A8F36-0B67-4DA5-ABEC-6CF7117B4CE0}"/>
          </ac:spMkLst>
        </pc:spChg>
        <pc:spChg chg="mod topLvl">
          <ac:chgData name="ERIC LANGUILLE" userId="29194fbe-5afb-4b47-9d9f-471715efe1e9" providerId="ADAL" clId="{9E7B9E53-5C1E-44F0-B9A9-4C17AAE5FF5C}" dt="2021-10-21T18:32:58.090" v="338" actId="1036"/>
          <ac:spMkLst>
            <pc:docMk/>
            <pc:sldMk cId="2919142142" sldId="336"/>
            <ac:spMk id="52" creationId="{B2FCD471-1B25-47D7-949D-D1346EC3B197}"/>
          </ac:spMkLst>
        </pc:spChg>
        <pc:spChg chg="mod">
          <ac:chgData name="ERIC LANGUILLE" userId="29194fbe-5afb-4b47-9d9f-471715efe1e9" providerId="ADAL" clId="{9E7B9E53-5C1E-44F0-B9A9-4C17AAE5FF5C}" dt="2021-10-21T18:39:02.060" v="419" actId="1076"/>
          <ac:spMkLst>
            <pc:docMk/>
            <pc:sldMk cId="2919142142" sldId="336"/>
            <ac:spMk id="53" creationId="{AB822D11-27F9-49A2-9291-0F27D80531C3}"/>
          </ac:spMkLst>
        </pc:spChg>
        <pc:spChg chg="mod topLvl">
          <ac:chgData name="ERIC LANGUILLE" userId="29194fbe-5afb-4b47-9d9f-471715efe1e9" providerId="ADAL" clId="{9E7B9E53-5C1E-44F0-B9A9-4C17AAE5FF5C}" dt="2021-10-21T18:33:05.999" v="341" actId="1036"/>
          <ac:spMkLst>
            <pc:docMk/>
            <pc:sldMk cId="2919142142" sldId="336"/>
            <ac:spMk id="54" creationId="{553E3C8C-8884-4D84-8FD3-2AEBA6DE4C43}"/>
          </ac:spMkLst>
        </pc:spChg>
        <pc:spChg chg="mod">
          <ac:chgData name="ERIC LANGUILLE" userId="29194fbe-5afb-4b47-9d9f-471715efe1e9" providerId="ADAL" clId="{9E7B9E53-5C1E-44F0-B9A9-4C17AAE5FF5C}" dt="2021-10-21T18:31:36.186" v="265" actId="164"/>
          <ac:spMkLst>
            <pc:docMk/>
            <pc:sldMk cId="2919142142" sldId="336"/>
            <ac:spMk id="55" creationId="{586A6BAE-E72E-4A9E-AA02-FDD531C5F9AB}"/>
          </ac:spMkLst>
        </pc:spChg>
        <pc:spChg chg="mod">
          <ac:chgData name="ERIC LANGUILLE" userId="29194fbe-5afb-4b47-9d9f-471715efe1e9" providerId="ADAL" clId="{9E7B9E53-5C1E-44F0-B9A9-4C17AAE5FF5C}" dt="2021-10-21T18:32:52.585" v="331" actId="1036"/>
          <ac:spMkLst>
            <pc:docMk/>
            <pc:sldMk cId="2919142142" sldId="336"/>
            <ac:spMk id="61" creationId="{771A93B0-9F6B-40F5-B768-A2CFF64987BA}"/>
          </ac:spMkLst>
        </pc:spChg>
        <pc:spChg chg="mod">
          <ac:chgData name="ERIC LANGUILLE" userId="29194fbe-5afb-4b47-9d9f-471715efe1e9" providerId="ADAL" clId="{9E7B9E53-5C1E-44F0-B9A9-4C17AAE5FF5C}" dt="2021-10-21T18:31:36.186" v="265" actId="164"/>
          <ac:spMkLst>
            <pc:docMk/>
            <pc:sldMk cId="2919142142" sldId="336"/>
            <ac:spMk id="63" creationId="{7148340A-F233-4DE2-83C0-E877D851EB5D}"/>
          </ac:spMkLst>
        </pc:spChg>
        <pc:grpChg chg="add mod">
          <ac:chgData name="ERIC LANGUILLE" userId="29194fbe-5afb-4b47-9d9f-471715efe1e9" providerId="ADAL" clId="{9E7B9E53-5C1E-44F0-B9A9-4C17AAE5FF5C}" dt="2021-10-21T18:32:36.962" v="323" actId="1076"/>
          <ac:grpSpMkLst>
            <pc:docMk/>
            <pc:sldMk cId="2919142142" sldId="336"/>
            <ac:grpSpMk id="3" creationId="{4D86406C-309E-48AB-BD3D-5FB795423BF3}"/>
          </ac:grpSpMkLst>
        </pc:grpChg>
        <pc:grpChg chg="add del mod">
          <ac:chgData name="ERIC LANGUILLE" userId="29194fbe-5afb-4b47-9d9f-471715efe1e9" providerId="ADAL" clId="{9E7B9E53-5C1E-44F0-B9A9-4C17AAE5FF5C}" dt="2021-10-21T18:31:53.607" v="300" actId="165"/>
          <ac:grpSpMkLst>
            <pc:docMk/>
            <pc:sldMk cId="2919142142" sldId="336"/>
            <ac:grpSpMk id="8" creationId="{D6D94F05-4E6A-4791-B551-824AD05980C3}"/>
          </ac:grpSpMkLst>
        </pc:grpChg>
        <pc:grpChg chg="mod topLvl">
          <ac:chgData name="ERIC LANGUILLE" userId="29194fbe-5afb-4b47-9d9f-471715efe1e9" providerId="ADAL" clId="{9E7B9E53-5C1E-44F0-B9A9-4C17AAE5FF5C}" dt="2021-10-21T18:32:07.149" v="318" actId="1036"/>
          <ac:grpSpMkLst>
            <pc:docMk/>
            <pc:sldMk cId="2919142142" sldId="336"/>
            <ac:grpSpMk id="35" creationId="{E1CDCF66-AD45-4DA5-A272-85A49C5270DA}"/>
          </ac:grpSpMkLst>
        </pc:grpChg>
        <pc:grpChg chg="mod">
          <ac:chgData name="ERIC LANGUILLE" userId="29194fbe-5afb-4b47-9d9f-471715efe1e9" providerId="ADAL" clId="{9E7B9E53-5C1E-44F0-B9A9-4C17AAE5FF5C}" dt="2021-10-21T18:25:44.464" v="238" actId="1038"/>
          <ac:grpSpMkLst>
            <pc:docMk/>
            <pc:sldMk cId="2919142142" sldId="336"/>
            <ac:grpSpMk id="45" creationId="{9CA2753C-E4AE-4829-A29D-538E0E267BCD}"/>
          </ac:grpSpMkLst>
        </pc:grpChg>
        <pc:picChg chg="mod topLvl">
          <ac:chgData name="ERIC LANGUILLE" userId="29194fbe-5afb-4b47-9d9f-471715efe1e9" providerId="ADAL" clId="{9E7B9E53-5C1E-44F0-B9A9-4C17AAE5FF5C}" dt="2021-10-21T18:32:07.149" v="318" actId="1036"/>
          <ac:picMkLst>
            <pc:docMk/>
            <pc:sldMk cId="2919142142" sldId="336"/>
            <ac:picMk id="29" creationId="{1AB8EA2D-4E64-434C-BF3B-0429DBA6BA71}"/>
          </ac:picMkLst>
        </pc:picChg>
        <pc:cxnChg chg="mod topLvl">
          <ac:chgData name="ERIC LANGUILLE" userId="29194fbe-5afb-4b47-9d9f-471715efe1e9" providerId="ADAL" clId="{9E7B9E53-5C1E-44F0-B9A9-4C17AAE5FF5C}" dt="2021-10-21T18:32:07.149" v="318" actId="1036"/>
          <ac:cxnSpMkLst>
            <pc:docMk/>
            <pc:sldMk cId="2919142142" sldId="336"/>
            <ac:cxnSpMk id="31" creationId="{0D2E1138-67E9-42DE-8B17-8777D5C72756}"/>
          </ac:cxnSpMkLst>
        </pc:cxnChg>
        <pc:cxnChg chg="mod topLvl">
          <ac:chgData name="ERIC LANGUILLE" userId="29194fbe-5afb-4b47-9d9f-471715efe1e9" providerId="ADAL" clId="{9E7B9E53-5C1E-44F0-B9A9-4C17AAE5FF5C}" dt="2021-10-21T18:32:07.149" v="318" actId="1036"/>
          <ac:cxnSpMkLst>
            <pc:docMk/>
            <pc:sldMk cId="2919142142" sldId="336"/>
            <ac:cxnSpMk id="41" creationId="{EA3E496A-499C-4AF1-8ACE-4475072FB3FB}"/>
          </ac:cxnSpMkLst>
        </pc:cxnChg>
        <pc:cxnChg chg="mod">
          <ac:chgData name="ERIC LANGUILLE" userId="29194fbe-5afb-4b47-9d9f-471715efe1e9" providerId="ADAL" clId="{9E7B9E53-5C1E-44F0-B9A9-4C17AAE5FF5C}" dt="2021-10-21T18:31:36.186" v="265" actId="164"/>
          <ac:cxnSpMkLst>
            <pc:docMk/>
            <pc:sldMk cId="2919142142" sldId="336"/>
            <ac:cxnSpMk id="43" creationId="{D5D7A3D5-7613-4BE7-B6DA-289D4D3ADFA0}"/>
          </ac:cxnSpMkLst>
        </pc:cxnChg>
        <pc:cxnChg chg="mod">
          <ac:chgData name="ERIC LANGUILLE" userId="29194fbe-5afb-4b47-9d9f-471715efe1e9" providerId="ADAL" clId="{9E7B9E53-5C1E-44F0-B9A9-4C17AAE5FF5C}" dt="2021-10-21T18:32:07.149" v="318" actId="1036"/>
          <ac:cxnSpMkLst>
            <pc:docMk/>
            <pc:sldMk cId="2919142142" sldId="336"/>
            <ac:cxnSpMk id="50" creationId="{FAEAA6F5-6F7F-4022-8073-88AECA10D3AA}"/>
          </ac:cxnSpMkLst>
        </pc:cxnChg>
      </pc:sldChg>
      <pc:sldChg chg="add del ord">
        <pc:chgData name="ERIC LANGUILLE" userId="29194fbe-5afb-4b47-9d9f-471715efe1e9" providerId="ADAL" clId="{9E7B9E53-5C1E-44F0-B9A9-4C17AAE5FF5C}" dt="2021-11-09T09:52:28.768" v="2653" actId="2696"/>
        <pc:sldMkLst>
          <pc:docMk/>
          <pc:sldMk cId="3946211364" sldId="336"/>
        </pc:sldMkLst>
      </pc:sldChg>
      <pc:sldChg chg="add del">
        <pc:chgData name="ERIC LANGUILLE" userId="29194fbe-5afb-4b47-9d9f-471715efe1e9" providerId="ADAL" clId="{9E7B9E53-5C1E-44F0-B9A9-4C17AAE5FF5C}" dt="2021-10-21T21:30:13.611" v="1893" actId="2696"/>
        <pc:sldMkLst>
          <pc:docMk/>
          <pc:sldMk cId="558891225" sldId="337"/>
        </pc:sldMkLst>
      </pc:sldChg>
      <pc:sldChg chg="addSp delSp modSp del mod">
        <pc:chgData name="ERIC LANGUILLE" userId="29194fbe-5afb-4b47-9d9f-471715efe1e9" providerId="ADAL" clId="{9E7B9E53-5C1E-44F0-B9A9-4C17AAE5FF5C}" dt="2021-10-21T21:27:39.530" v="1886" actId="2696"/>
        <pc:sldMkLst>
          <pc:docMk/>
          <pc:sldMk cId="1324225334" sldId="337"/>
        </pc:sldMkLst>
        <pc:spChg chg="add mod">
          <ac:chgData name="ERIC LANGUILLE" userId="29194fbe-5afb-4b47-9d9f-471715efe1e9" providerId="ADAL" clId="{9E7B9E53-5C1E-44F0-B9A9-4C17AAE5FF5C}" dt="2021-10-21T21:26:42.167" v="1879" actId="1076"/>
          <ac:spMkLst>
            <pc:docMk/>
            <pc:sldMk cId="1324225334" sldId="337"/>
            <ac:spMk id="31" creationId="{7C384534-BE55-4F54-8486-13052C5303FA}"/>
          </ac:spMkLst>
        </pc:spChg>
        <pc:spChg chg="add del mod">
          <ac:chgData name="ERIC LANGUILLE" userId="29194fbe-5afb-4b47-9d9f-471715efe1e9" providerId="ADAL" clId="{9E7B9E53-5C1E-44F0-B9A9-4C17AAE5FF5C}" dt="2021-10-21T21:26:38.112" v="1878" actId="478"/>
          <ac:spMkLst>
            <pc:docMk/>
            <pc:sldMk cId="1324225334" sldId="337"/>
            <ac:spMk id="32" creationId="{0703EEF4-6130-4D8D-B8ED-5FCA3D46B9C3}"/>
          </ac:spMkLst>
        </pc:spChg>
        <pc:spChg chg="del">
          <ac:chgData name="ERIC LANGUILLE" userId="29194fbe-5afb-4b47-9d9f-471715efe1e9" providerId="ADAL" clId="{9E7B9E53-5C1E-44F0-B9A9-4C17AAE5FF5C}" dt="2021-10-21T18:36:28.944" v="394" actId="21"/>
          <ac:spMkLst>
            <pc:docMk/>
            <pc:sldMk cId="1324225334" sldId="337"/>
            <ac:spMk id="33" creationId="{F6C49E79-94BC-4FF7-B879-4F61CA7481DA}"/>
          </ac:spMkLst>
        </pc:spChg>
        <pc:spChg chg="del">
          <ac:chgData name="ERIC LANGUILLE" userId="29194fbe-5afb-4b47-9d9f-471715efe1e9" providerId="ADAL" clId="{9E7B9E53-5C1E-44F0-B9A9-4C17AAE5FF5C}" dt="2021-10-21T18:36:28.944" v="394" actId="21"/>
          <ac:spMkLst>
            <pc:docMk/>
            <pc:sldMk cId="1324225334" sldId="337"/>
            <ac:spMk id="34" creationId="{DD827F8B-6B61-43DE-A271-D84C0D4BC36B}"/>
          </ac:spMkLst>
        </pc:spChg>
        <pc:spChg chg="del">
          <ac:chgData name="ERIC LANGUILLE" userId="29194fbe-5afb-4b47-9d9f-471715efe1e9" providerId="ADAL" clId="{9E7B9E53-5C1E-44F0-B9A9-4C17AAE5FF5C}" dt="2021-10-21T18:37:30.238" v="413" actId="478"/>
          <ac:spMkLst>
            <pc:docMk/>
            <pc:sldMk cId="1324225334" sldId="337"/>
            <ac:spMk id="49" creationId="{AB2F0660-C9B7-4EB6-90FA-C27518E02479}"/>
          </ac:spMkLst>
        </pc:spChg>
        <pc:spChg chg="mod">
          <ac:chgData name="ERIC LANGUILLE" userId="29194fbe-5afb-4b47-9d9f-471715efe1e9" providerId="ADAL" clId="{9E7B9E53-5C1E-44F0-B9A9-4C17AAE5FF5C}" dt="2021-10-21T18:42:55.495" v="520" actId="1036"/>
          <ac:spMkLst>
            <pc:docMk/>
            <pc:sldMk cId="1324225334" sldId="337"/>
            <ac:spMk id="55" creationId="{37FB868E-8BFA-4C43-BD52-61844D1E3D26}"/>
          </ac:spMkLst>
        </pc:spChg>
        <pc:spChg chg="del">
          <ac:chgData name="ERIC LANGUILLE" userId="29194fbe-5afb-4b47-9d9f-471715efe1e9" providerId="ADAL" clId="{9E7B9E53-5C1E-44F0-B9A9-4C17AAE5FF5C}" dt="2021-10-21T18:42:33.927" v="504" actId="478"/>
          <ac:spMkLst>
            <pc:docMk/>
            <pc:sldMk cId="1324225334" sldId="337"/>
            <ac:spMk id="56" creationId="{9E819963-0CCD-4B78-930B-97C0E97E6430}"/>
          </ac:spMkLst>
        </pc:spChg>
        <pc:spChg chg="del">
          <ac:chgData name="ERIC LANGUILLE" userId="29194fbe-5afb-4b47-9d9f-471715efe1e9" providerId="ADAL" clId="{9E7B9E53-5C1E-44F0-B9A9-4C17AAE5FF5C}" dt="2021-10-21T18:42:45.021" v="507" actId="478"/>
          <ac:spMkLst>
            <pc:docMk/>
            <pc:sldMk cId="1324225334" sldId="337"/>
            <ac:spMk id="57" creationId="{339B4D83-8075-4712-B012-08E52808995F}"/>
          </ac:spMkLst>
        </pc:spChg>
        <pc:spChg chg="del">
          <ac:chgData name="ERIC LANGUILLE" userId="29194fbe-5afb-4b47-9d9f-471715efe1e9" providerId="ADAL" clId="{9E7B9E53-5C1E-44F0-B9A9-4C17AAE5FF5C}" dt="2021-10-21T18:42:50.686" v="508" actId="478"/>
          <ac:spMkLst>
            <pc:docMk/>
            <pc:sldMk cId="1324225334" sldId="337"/>
            <ac:spMk id="59" creationId="{C156A2F8-DC79-4928-B8AF-B0644A3FC8EB}"/>
          </ac:spMkLst>
        </pc:spChg>
        <pc:grpChg chg="mod">
          <ac:chgData name="ERIC LANGUILLE" userId="29194fbe-5afb-4b47-9d9f-471715efe1e9" providerId="ADAL" clId="{9E7B9E53-5C1E-44F0-B9A9-4C17AAE5FF5C}" dt="2021-10-21T18:34:38.885" v="393" actId="1035"/>
          <ac:grpSpMkLst>
            <pc:docMk/>
            <pc:sldMk cId="1324225334" sldId="337"/>
            <ac:grpSpMk id="69" creationId="{661A9EA6-48CE-41E5-91B7-5B1EDE4BF7C2}"/>
          </ac:grpSpMkLst>
        </pc:grpChg>
        <pc:picChg chg="add mod">
          <ac:chgData name="ERIC LANGUILLE" userId="29194fbe-5afb-4b47-9d9f-471715efe1e9" providerId="ADAL" clId="{9E7B9E53-5C1E-44F0-B9A9-4C17AAE5FF5C}" dt="2021-10-21T18:37:40.356" v="417" actId="1076"/>
          <ac:picMkLst>
            <pc:docMk/>
            <pc:sldMk cId="1324225334" sldId="337"/>
            <ac:picMk id="35" creationId="{ADF735EE-87B0-4C25-90A8-DE8C6B8E3D85}"/>
          </ac:picMkLst>
        </pc:picChg>
        <pc:cxnChg chg="del">
          <ac:chgData name="ERIC LANGUILLE" userId="29194fbe-5afb-4b47-9d9f-471715efe1e9" providerId="ADAL" clId="{9E7B9E53-5C1E-44F0-B9A9-4C17AAE5FF5C}" dt="2021-10-21T18:42:36.970" v="505" actId="478"/>
          <ac:cxnSpMkLst>
            <pc:docMk/>
            <pc:sldMk cId="1324225334" sldId="337"/>
            <ac:cxnSpMk id="51" creationId="{3456174F-080B-4CDC-B893-B8AAB1D3AB78}"/>
          </ac:cxnSpMkLst>
        </pc:cxnChg>
        <pc:cxnChg chg="mod">
          <ac:chgData name="ERIC LANGUILLE" userId="29194fbe-5afb-4b47-9d9f-471715efe1e9" providerId="ADAL" clId="{9E7B9E53-5C1E-44F0-B9A9-4C17AAE5FF5C}" dt="2021-10-21T18:42:55.495" v="520" actId="1036"/>
          <ac:cxnSpMkLst>
            <pc:docMk/>
            <pc:sldMk cId="1324225334" sldId="337"/>
            <ac:cxnSpMk id="53" creationId="{18AD28D7-74B0-4176-B805-2F1721DC2AEC}"/>
          </ac:cxnSpMkLst>
        </pc:cxnChg>
        <pc:cxnChg chg="del">
          <ac:chgData name="ERIC LANGUILLE" userId="29194fbe-5afb-4b47-9d9f-471715efe1e9" providerId="ADAL" clId="{9E7B9E53-5C1E-44F0-B9A9-4C17AAE5FF5C}" dt="2021-10-21T18:42:42.111" v="506" actId="478"/>
          <ac:cxnSpMkLst>
            <pc:docMk/>
            <pc:sldMk cId="1324225334" sldId="337"/>
            <ac:cxnSpMk id="54" creationId="{9B5C675C-7877-498C-ABD2-DD8154470288}"/>
          </ac:cxnSpMkLst>
        </pc:cxnChg>
        <pc:cxnChg chg="del">
          <ac:chgData name="ERIC LANGUILLE" userId="29194fbe-5afb-4b47-9d9f-471715efe1e9" providerId="ADAL" clId="{9E7B9E53-5C1E-44F0-B9A9-4C17AAE5FF5C}" dt="2021-10-21T18:42:50.686" v="508" actId="478"/>
          <ac:cxnSpMkLst>
            <pc:docMk/>
            <pc:sldMk cId="1324225334" sldId="337"/>
            <ac:cxnSpMk id="58" creationId="{99E53E74-3769-4D01-95CB-372C53203900}"/>
          </ac:cxnSpMkLst>
        </pc:cxnChg>
      </pc:sldChg>
      <pc:sldChg chg="add ord">
        <pc:chgData name="ERIC LANGUILLE" userId="29194fbe-5afb-4b47-9d9f-471715efe1e9" providerId="ADAL" clId="{9E7B9E53-5C1E-44F0-B9A9-4C17AAE5FF5C}" dt="2021-12-15T15:00:50.599" v="3063"/>
        <pc:sldMkLst>
          <pc:docMk/>
          <pc:sldMk cId="3927474480" sldId="337"/>
        </pc:sldMkLst>
      </pc:sldChg>
      <pc:sldChg chg="add del">
        <pc:chgData name="ERIC LANGUILLE" userId="29194fbe-5afb-4b47-9d9f-471715efe1e9" providerId="ADAL" clId="{9E7B9E53-5C1E-44F0-B9A9-4C17AAE5FF5C}" dt="2021-11-17T13:32:23.744" v="2840" actId="2696"/>
        <pc:sldMkLst>
          <pc:docMk/>
          <pc:sldMk cId="2055882195" sldId="338"/>
        </pc:sldMkLst>
      </pc:sldChg>
      <pc:sldChg chg="delSp modSp del mod ord">
        <pc:chgData name="ERIC LANGUILLE" userId="29194fbe-5afb-4b47-9d9f-471715efe1e9" providerId="ADAL" clId="{9E7B9E53-5C1E-44F0-B9A9-4C17AAE5FF5C}" dt="2021-11-09T09:55:19.041" v="2663" actId="2696"/>
        <pc:sldMkLst>
          <pc:docMk/>
          <pc:sldMk cId="2337046133" sldId="338"/>
        </pc:sldMkLst>
        <pc:spChg chg="mod">
          <ac:chgData name="ERIC LANGUILLE" userId="29194fbe-5afb-4b47-9d9f-471715efe1e9" providerId="ADAL" clId="{9E7B9E53-5C1E-44F0-B9A9-4C17AAE5FF5C}" dt="2021-10-21T16:55:23.106" v="6" actId="14100"/>
          <ac:spMkLst>
            <pc:docMk/>
            <pc:sldMk cId="2337046133" sldId="338"/>
            <ac:spMk id="25" creationId="{3330E2AA-936D-448D-94B6-1F06B32C8874}"/>
          </ac:spMkLst>
        </pc:spChg>
        <pc:spChg chg="mod">
          <ac:chgData name="ERIC LANGUILLE" userId="29194fbe-5afb-4b47-9d9f-471715efe1e9" providerId="ADAL" clId="{9E7B9E53-5C1E-44F0-B9A9-4C17AAE5FF5C}" dt="2021-10-21T21:25:54.907" v="1871" actId="1076"/>
          <ac:spMkLst>
            <pc:docMk/>
            <pc:sldMk cId="2337046133" sldId="338"/>
            <ac:spMk id="33" creationId="{F6C49E79-94BC-4FF7-B879-4F61CA7481DA}"/>
          </ac:spMkLst>
        </pc:spChg>
        <pc:spChg chg="del mod">
          <ac:chgData name="ERIC LANGUILLE" userId="29194fbe-5afb-4b47-9d9f-471715efe1e9" providerId="ADAL" clId="{9E7B9E53-5C1E-44F0-B9A9-4C17AAE5FF5C}" dt="2021-10-21T21:25:51.311" v="1870" actId="478"/>
          <ac:spMkLst>
            <pc:docMk/>
            <pc:sldMk cId="2337046133" sldId="338"/>
            <ac:spMk id="34" creationId="{DD827F8B-6B61-43DE-A271-D84C0D4BC36B}"/>
          </ac:spMkLst>
        </pc:spChg>
        <pc:spChg chg="mod">
          <ac:chgData name="ERIC LANGUILLE" userId="29194fbe-5afb-4b47-9d9f-471715efe1e9" providerId="ADAL" clId="{9E7B9E53-5C1E-44F0-B9A9-4C17AAE5FF5C}" dt="2021-10-21T16:57:21.533" v="23" actId="14100"/>
          <ac:spMkLst>
            <pc:docMk/>
            <pc:sldMk cId="2337046133" sldId="338"/>
            <ac:spMk id="42" creationId="{12BFF2C2-2A35-431C-A8BC-FACF6A5A914B}"/>
          </ac:spMkLst>
        </pc:spChg>
        <pc:grpChg chg="mod">
          <ac:chgData name="ERIC LANGUILLE" userId="29194fbe-5afb-4b47-9d9f-471715efe1e9" providerId="ADAL" clId="{9E7B9E53-5C1E-44F0-B9A9-4C17AAE5FF5C}" dt="2021-10-21T21:24:29.430" v="1851" actId="1038"/>
          <ac:grpSpMkLst>
            <pc:docMk/>
            <pc:sldMk cId="2337046133" sldId="338"/>
            <ac:grpSpMk id="32" creationId="{5FA0D2F5-1F9D-4EF4-9BAA-632229B14D85}"/>
          </ac:grpSpMkLst>
        </pc:grpChg>
      </pc:sldChg>
      <pc:sldChg chg="modSp add mod ord">
        <pc:chgData name="ERIC LANGUILLE" userId="29194fbe-5afb-4b47-9d9f-471715efe1e9" providerId="ADAL" clId="{9E7B9E53-5C1E-44F0-B9A9-4C17AAE5FF5C}" dt="2021-12-15T10:33:33.024" v="3061" actId="14100"/>
        <pc:sldMkLst>
          <pc:docMk/>
          <pc:sldMk cId="4061969667" sldId="338"/>
        </pc:sldMkLst>
        <pc:spChg chg="mod">
          <ac:chgData name="ERIC LANGUILLE" userId="29194fbe-5afb-4b47-9d9f-471715efe1e9" providerId="ADAL" clId="{9E7B9E53-5C1E-44F0-B9A9-4C17AAE5FF5C}" dt="2021-12-15T10:33:33.024" v="3061" actId="14100"/>
          <ac:spMkLst>
            <pc:docMk/>
            <pc:sldMk cId="4061969667" sldId="338"/>
            <ac:spMk id="30" creationId="{67A861E1-F42B-47D0-B7FE-36534995FAE1}"/>
          </ac:spMkLst>
        </pc:spChg>
      </pc:sldChg>
      <pc:sldChg chg="addSp modSp mod">
        <pc:chgData name="ERIC LANGUILLE" userId="29194fbe-5afb-4b47-9d9f-471715efe1e9" providerId="ADAL" clId="{9E7B9E53-5C1E-44F0-B9A9-4C17AAE5FF5C}" dt="2021-10-22T06:02:40.641" v="2244" actId="1035"/>
        <pc:sldMkLst>
          <pc:docMk/>
          <pc:sldMk cId="3793716998" sldId="347"/>
        </pc:sldMkLst>
        <pc:spChg chg="mod">
          <ac:chgData name="ERIC LANGUILLE" userId="29194fbe-5afb-4b47-9d9f-471715efe1e9" providerId="ADAL" clId="{9E7B9E53-5C1E-44F0-B9A9-4C17AAE5FF5C}" dt="2021-10-22T06:02:18.284" v="2230" actId="20577"/>
          <ac:spMkLst>
            <pc:docMk/>
            <pc:sldMk cId="3793716998" sldId="347"/>
            <ac:spMk id="19" creationId="{5CB4583E-14A6-4C0F-B3F1-6743312EDADF}"/>
          </ac:spMkLst>
        </pc:spChg>
        <pc:spChg chg="mod">
          <ac:chgData name="ERIC LANGUILLE" userId="29194fbe-5afb-4b47-9d9f-471715efe1e9" providerId="ADAL" clId="{9E7B9E53-5C1E-44F0-B9A9-4C17AAE5FF5C}" dt="2021-10-22T06:02:06.637" v="2210" actId="1036"/>
          <ac:spMkLst>
            <pc:docMk/>
            <pc:sldMk cId="3793716998" sldId="347"/>
            <ac:spMk id="20" creationId="{6021F05C-D351-4A2D-8CF3-B0EAF1985200}"/>
          </ac:spMkLst>
        </pc:spChg>
        <pc:spChg chg="add mod">
          <ac:chgData name="ERIC LANGUILLE" userId="29194fbe-5afb-4b47-9d9f-471715efe1e9" providerId="ADAL" clId="{9E7B9E53-5C1E-44F0-B9A9-4C17AAE5FF5C}" dt="2021-10-22T06:02:33.445" v="2239" actId="1036"/>
          <ac:spMkLst>
            <pc:docMk/>
            <pc:sldMk cId="3793716998" sldId="347"/>
            <ac:spMk id="21" creationId="{99FF9BD9-BE01-4257-A01F-2D28DE62C299}"/>
          </ac:spMkLst>
        </pc:spChg>
        <pc:spChg chg="mod">
          <ac:chgData name="ERIC LANGUILLE" userId="29194fbe-5afb-4b47-9d9f-471715efe1e9" providerId="ADAL" clId="{9E7B9E53-5C1E-44F0-B9A9-4C17AAE5FF5C}" dt="2021-10-22T06:02:40.641" v="2244" actId="1035"/>
          <ac:spMkLst>
            <pc:docMk/>
            <pc:sldMk cId="3793716998" sldId="347"/>
            <ac:spMk id="22" creationId="{697A6D30-F61A-4CB1-9814-E67437EC23E8}"/>
          </ac:spMkLst>
        </pc:spChg>
        <pc:spChg chg="mod">
          <ac:chgData name="ERIC LANGUILLE" userId="29194fbe-5afb-4b47-9d9f-471715efe1e9" providerId="ADAL" clId="{9E7B9E53-5C1E-44F0-B9A9-4C17AAE5FF5C}" dt="2021-10-22T06:02:40.641" v="2244" actId="1035"/>
          <ac:spMkLst>
            <pc:docMk/>
            <pc:sldMk cId="3793716998" sldId="347"/>
            <ac:spMk id="23" creationId="{7CF62A2D-144F-4BCE-A25E-265C0BC7C3EF}"/>
          </ac:spMkLst>
        </pc:spChg>
        <pc:spChg chg="mod">
          <ac:chgData name="ERIC LANGUILLE" userId="29194fbe-5afb-4b47-9d9f-471715efe1e9" providerId="ADAL" clId="{9E7B9E53-5C1E-44F0-B9A9-4C17AAE5FF5C}" dt="2021-10-22T06:01:44.224" v="2158"/>
          <ac:spMkLst>
            <pc:docMk/>
            <pc:sldMk cId="3793716998" sldId="347"/>
            <ac:spMk id="28" creationId="{EE718901-1025-4C62-885C-53BF1A1F7DF5}"/>
          </ac:spMkLst>
        </pc:spChg>
        <pc:spChg chg="mod">
          <ac:chgData name="ERIC LANGUILLE" userId="29194fbe-5afb-4b47-9d9f-471715efe1e9" providerId="ADAL" clId="{9E7B9E53-5C1E-44F0-B9A9-4C17AAE5FF5C}" dt="2021-10-22T06:01:44.224" v="2158"/>
          <ac:spMkLst>
            <pc:docMk/>
            <pc:sldMk cId="3793716998" sldId="347"/>
            <ac:spMk id="29" creationId="{95338BE4-3496-44E5-81EF-77D7B8ABF1EF}"/>
          </ac:spMkLst>
        </pc:spChg>
        <pc:grpChg chg="mod">
          <ac:chgData name="ERIC LANGUILLE" userId="29194fbe-5afb-4b47-9d9f-471715efe1e9" providerId="ADAL" clId="{9E7B9E53-5C1E-44F0-B9A9-4C17AAE5FF5C}" dt="2021-10-22T06:02:06.637" v="2210" actId="1036"/>
          <ac:grpSpMkLst>
            <pc:docMk/>
            <pc:sldMk cId="3793716998" sldId="347"/>
            <ac:grpSpMk id="15" creationId="{6150F02E-4CA9-48B2-BEB5-54D44AADC3D5}"/>
          </ac:grpSpMkLst>
        </pc:grpChg>
        <pc:grpChg chg="mod">
          <ac:chgData name="ERIC LANGUILLE" userId="29194fbe-5afb-4b47-9d9f-471715efe1e9" providerId="ADAL" clId="{9E7B9E53-5C1E-44F0-B9A9-4C17AAE5FF5C}" dt="2021-10-22T06:02:06.637" v="2210" actId="1036"/>
          <ac:grpSpMkLst>
            <pc:docMk/>
            <pc:sldMk cId="3793716998" sldId="347"/>
            <ac:grpSpMk id="24" creationId="{21D922F0-4677-4DCF-822C-B049B3D3B21D}"/>
          </ac:grpSpMkLst>
        </pc:grpChg>
        <pc:grpChg chg="add mod">
          <ac:chgData name="ERIC LANGUILLE" userId="29194fbe-5afb-4b47-9d9f-471715efe1e9" providerId="ADAL" clId="{9E7B9E53-5C1E-44F0-B9A9-4C17AAE5FF5C}" dt="2021-10-22T06:02:33.445" v="2239" actId="1036"/>
          <ac:grpSpMkLst>
            <pc:docMk/>
            <pc:sldMk cId="3793716998" sldId="347"/>
            <ac:grpSpMk id="27" creationId="{B15F78DF-5CD0-4651-91DB-4DFF16391584}"/>
          </ac:grpSpMkLst>
        </pc:grpChg>
        <pc:grpChg chg="mod">
          <ac:chgData name="ERIC LANGUILLE" userId="29194fbe-5afb-4b47-9d9f-471715efe1e9" providerId="ADAL" clId="{9E7B9E53-5C1E-44F0-B9A9-4C17AAE5FF5C}" dt="2021-10-22T06:02:40.641" v="2244" actId="1035"/>
          <ac:grpSpMkLst>
            <pc:docMk/>
            <pc:sldMk cId="3793716998" sldId="347"/>
            <ac:grpSpMk id="30" creationId="{A6AFA57B-64C3-427F-9423-6C6BF7D67769}"/>
          </ac:grpSpMkLst>
        </pc:grpChg>
        <pc:grpChg chg="mod">
          <ac:chgData name="ERIC LANGUILLE" userId="29194fbe-5afb-4b47-9d9f-471715efe1e9" providerId="ADAL" clId="{9E7B9E53-5C1E-44F0-B9A9-4C17AAE5FF5C}" dt="2021-10-22T06:02:40.641" v="2244" actId="1035"/>
          <ac:grpSpMkLst>
            <pc:docMk/>
            <pc:sldMk cId="3793716998" sldId="347"/>
            <ac:grpSpMk id="33" creationId="{68CF1D88-C4F9-45D0-A496-83846A6CC1F5}"/>
          </ac:grpSpMkLst>
        </pc:grpChg>
      </pc:sldChg>
      <pc:sldChg chg="modSp mod ord">
        <pc:chgData name="ERIC LANGUILLE" userId="29194fbe-5afb-4b47-9d9f-471715efe1e9" providerId="ADAL" clId="{9E7B9E53-5C1E-44F0-B9A9-4C17AAE5FF5C}" dt="2021-10-26T19:57:34.737" v="2353"/>
        <pc:sldMkLst>
          <pc:docMk/>
          <pc:sldMk cId="4247960779" sldId="351"/>
        </pc:sldMkLst>
        <pc:picChg chg="mod">
          <ac:chgData name="ERIC LANGUILLE" userId="29194fbe-5afb-4b47-9d9f-471715efe1e9" providerId="ADAL" clId="{9E7B9E53-5C1E-44F0-B9A9-4C17AAE5FF5C}" dt="2021-10-22T05:27:16.250" v="2129" actId="1035"/>
          <ac:picMkLst>
            <pc:docMk/>
            <pc:sldMk cId="4247960779" sldId="351"/>
            <ac:picMk id="5" creationId="{CED445F1-BA53-412F-8F15-8EEA9371E004}"/>
          </ac:picMkLst>
        </pc:picChg>
      </pc:sldChg>
      <pc:sldChg chg="modSp mod">
        <pc:chgData name="ERIC LANGUILLE" userId="29194fbe-5afb-4b47-9d9f-471715efe1e9" providerId="ADAL" clId="{9E7B9E53-5C1E-44F0-B9A9-4C17AAE5FF5C}" dt="2021-12-08T10:28:36.906" v="2863" actId="1076"/>
        <pc:sldMkLst>
          <pc:docMk/>
          <pc:sldMk cId="3557823244" sldId="352"/>
        </pc:sldMkLst>
        <pc:spChg chg="mod">
          <ac:chgData name="ERIC LANGUILLE" userId="29194fbe-5afb-4b47-9d9f-471715efe1e9" providerId="ADAL" clId="{9E7B9E53-5C1E-44F0-B9A9-4C17AAE5FF5C}" dt="2021-12-08T10:28:33.603" v="2862" actId="14100"/>
          <ac:spMkLst>
            <pc:docMk/>
            <pc:sldMk cId="3557823244" sldId="352"/>
            <ac:spMk id="14" creationId="{3171BE7B-327A-47E8-AD12-763875B7D2E2}"/>
          </ac:spMkLst>
        </pc:spChg>
        <pc:spChg chg="mod">
          <ac:chgData name="ERIC LANGUILLE" userId="29194fbe-5afb-4b47-9d9f-471715efe1e9" providerId="ADAL" clId="{9E7B9E53-5C1E-44F0-B9A9-4C17AAE5FF5C}" dt="2021-12-08T10:28:36.906" v="2863" actId="1076"/>
          <ac:spMkLst>
            <pc:docMk/>
            <pc:sldMk cId="3557823244" sldId="352"/>
            <ac:spMk id="18" creationId="{106BAEBD-B4DA-430D-8924-953079380A4A}"/>
          </ac:spMkLst>
        </pc:spChg>
      </pc:sldChg>
      <pc:sldChg chg="addSp delSp modSp mod">
        <pc:chgData name="ERIC LANGUILLE" userId="29194fbe-5afb-4b47-9d9f-471715efe1e9" providerId="ADAL" clId="{9E7B9E53-5C1E-44F0-B9A9-4C17AAE5FF5C}" dt="2021-11-22T16:08:23.120" v="2846" actId="20577"/>
        <pc:sldMkLst>
          <pc:docMk/>
          <pc:sldMk cId="1110012572" sldId="353"/>
        </pc:sldMkLst>
        <pc:spChg chg="mod">
          <ac:chgData name="ERIC LANGUILLE" userId="29194fbe-5afb-4b47-9d9f-471715efe1e9" providerId="ADAL" clId="{9E7B9E53-5C1E-44F0-B9A9-4C17AAE5FF5C}" dt="2021-10-21T17:04:49.058" v="113" actId="1076"/>
          <ac:spMkLst>
            <pc:docMk/>
            <pc:sldMk cId="1110012572" sldId="353"/>
            <ac:spMk id="2" creationId="{57AABAF8-DD4F-4DDE-85DF-F1CF09C6E105}"/>
          </ac:spMkLst>
        </pc:spChg>
        <pc:spChg chg="mod">
          <ac:chgData name="ERIC LANGUILLE" userId="29194fbe-5afb-4b47-9d9f-471715efe1e9" providerId="ADAL" clId="{9E7B9E53-5C1E-44F0-B9A9-4C17AAE5FF5C}" dt="2021-10-22T05:26:00.204" v="2121" actId="6549"/>
          <ac:spMkLst>
            <pc:docMk/>
            <pc:sldMk cId="1110012572" sldId="353"/>
            <ac:spMk id="15" creationId="{1D9556F6-9C91-4176-B920-028E0E4F50D1}"/>
          </ac:spMkLst>
        </pc:spChg>
        <pc:spChg chg="mod">
          <ac:chgData name="ERIC LANGUILLE" userId="29194fbe-5afb-4b47-9d9f-471715efe1e9" providerId="ADAL" clId="{9E7B9E53-5C1E-44F0-B9A9-4C17AAE5FF5C}" dt="2021-10-21T17:04:49.058" v="113" actId="1076"/>
          <ac:spMkLst>
            <pc:docMk/>
            <pc:sldMk cId="1110012572" sldId="353"/>
            <ac:spMk id="16" creationId="{D03E2C52-F717-4F83-ADEF-893670E72666}"/>
          </ac:spMkLst>
        </pc:spChg>
        <pc:spChg chg="mod">
          <ac:chgData name="ERIC LANGUILLE" userId="29194fbe-5afb-4b47-9d9f-471715efe1e9" providerId="ADAL" clId="{9E7B9E53-5C1E-44F0-B9A9-4C17AAE5FF5C}" dt="2021-10-21T17:04:49.058" v="113" actId="1076"/>
          <ac:spMkLst>
            <pc:docMk/>
            <pc:sldMk cId="1110012572" sldId="353"/>
            <ac:spMk id="20" creationId="{4E35BC0C-175C-485D-A6A9-591F582EB766}"/>
          </ac:spMkLst>
        </pc:spChg>
        <pc:spChg chg="mod">
          <ac:chgData name="ERIC LANGUILLE" userId="29194fbe-5afb-4b47-9d9f-471715efe1e9" providerId="ADAL" clId="{9E7B9E53-5C1E-44F0-B9A9-4C17AAE5FF5C}" dt="2021-10-21T17:04:49.058" v="113" actId="1076"/>
          <ac:spMkLst>
            <pc:docMk/>
            <pc:sldMk cId="1110012572" sldId="353"/>
            <ac:spMk id="32" creationId="{18DC4B43-30FF-4989-AEFF-65C4205C2666}"/>
          </ac:spMkLst>
        </pc:spChg>
        <pc:spChg chg="mod">
          <ac:chgData name="ERIC LANGUILLE" userId="29194fbe-5afb-4b47-9d9f-471715efe1e9" providerId="ADAL" clId="{9E7B9E53-5C1E-44F0-B9A9-4C17AAE5FF5C}" dt="2021-10-21T17:04:49.058" v="113" actId="1076"/>
          <ac:spMkLst>
            <pc:docMk/>
            <pc:sldMk cId="1110012572" sldId="353"/>
            <ac:spMk id="33" creationId="{771A634F-577A-4124-840D-31BED3F6FCD0}"/>
          </ac:spMkLst>
        </pc:spChg>
        <pc:spChg chg="mod">
          <ac:chgData name="ERIC LANGUILLE" userId="29194fbe-5afb-4b47-9d9f-471715efe1e9" providerId="ADAL" clId="{9E7B9E53-5C1E-44F0-B9A9-4C17AAE5FF5C}" dt="2021-10-21T17:04:49.058" v="113" actId="1076"/>
          <ac:spMkLst>
            <pc:docMk/>
            <pc:sldMk cId="1110012572" sldId="353"/>
            <ac:spMk id="34" creationId="{9B6F366A-7C4D-426B-92A0-7B103962CCFB}"/>
          </ac:spMkLst>
        </pc:spChg>
        <pc:spChg chg="mod">
          <ac:chgData name="ERIC LANGUILLE" userId="29194fbe-5afb-4b47-9d9f-471715efe1e9" providerId="ADAL" clId="{9E7B9E53-5C1E-44F0-B9A9-4C17AAE5FF5C}" dt="2021-10-21T17:04:49.058" v="113" actId="1076"/>
          <ac:spMkLst>
            <pc:docMk/>
            <pc:sldMk cId="1110012572" sldId="353"/>
            <ac:spMk id="35" creationId="{9E3666E2-58A3-4391-AA86-4BFB10484BEB}"/>
          </ac:spMkLst>
        </pc:spChg>
        <pc:spChg chg="mod">
          <ac:chgData name="ERIC LANGUILLE" userId="29194fbe-5afb-4b47-9d9f-471715efe1e9" providerId="ADAL" clId="{9E7B9E53-5C1E-44F0-B9A9-4C17AAE5FF5C}" dt="2021-10-21T17:04:49.058" v="113" actId="1076"/>
          <ac:spMkLst>
            <pc:docMk/>
            <pc:sldMk cId="1110012572" sldId="353"/>
            <ac:spMk id="36" creationId="{281C128A-B797-48BB-988F-10615BF9E1ED}"/>
          </ac:spMkLst>
        </pc:spChg>
        <pc:spChg chg="mod">
          <ac:chgData name="ERIC LANGUILLE" userId="29194fbe-5afb-4b47-9d9f-471715efe1e9" providerId="ADAL" clId="{9E7B9E53-5C1E-44F0-B9A9-4C17AAE5FF5C}" dt="2021-10-21T17:04:49.058" v="113" actId="1076"/>
          <ac:spMkLst>
            <pc:docMk/>
            <pc:sldMk cId="1110012572" sldId="353"/>
            <ac:spMk id="38" creationId="{7A95DEA2-D0D6-4F58-81F9-FA44FBAFDAC2}"/>
          </ac:spMkLst>
        </pc:spChg>
        <pc:spChg chg="mod">
          <ac:chgData name="ERIC LANGUILLE" userId="29194fbe-5afb-4b47-9d9f-471715efe1e9" providerId="ADAL" clId="{9E7B9E53-5C1E-44F0-B9A9-4C17AAE5FF5C}" dt="2021-10-21T17:04:49.058" v="113" actId="1076"/>
          <ac:spMkLst>
            <pc:docMk/>
            <pc:sldMk cId="1110012572" sldId="353"/>
            <ac:spMk id="39" creationId="{A7FC7E9F-D502-4BFE-95D7-01C053851DD9}"/>
          </ac:spMkLst>
        </pc:spChg>
        <pc:spChg chg="mod">
          <ac:chgData name="ERIC LANGUILLE" userId="29194fbe-5afb-4b47-9d9f-471715efe1e9" providerId="ADAL" clId="{9E7B9E53-5C1E-44F0-B9A9-4C17AAE5FF5C}" dt="2021-10-21T17:04:49.058" v="113" actId="1076"/>
          <ac:spMkLst>
            <pc:docMk/>
            <pc:sldMk cId="1110012572" sldId="353"/>
            <ac:spMk id="40" creationId="{5AC54FA4-F305-4B21-BE79-C4C17DCA3015}"/>
          </ac:spMkLst>
        </pc:spChg>
        <pc:spChg chg="mod">
          <ac:chgData name="ERIC LANGUILLE" userId="29194fbe-5afb-4b47-9d9f-471715efe1e9" providerId="ADAL" clId="{9E7B9E53-5C1E-44F0-B9A9-4C17AAE5FF5C}" dt="2021-10-21T17:04:49.058" v="113" actId="1076"/>
          <ac:spMkLst>
            <pc:docMk/>
            <pc:sldMk cId="1110012572" sldId="353"/>
            <ac:spMk id="41" creationId="{5BF4F38A-DA73-4020-9169-728543C5B23B}"/>
          </ac:spMkLst>
        </pc:spChg>
        <pc:spChg chg="mod">
          <ac:chgData name="ERIC LANGUILLE" userId="29194fbe-5afb-4b47-9d9f-471715efe1e9" providerId="ADAL" clId="{9E7B9E53-5C1E-44F0-B9A9-4C17AAE5FF5C}" dt="2021-10-21T17:04:49.058" v="113" actId="1076"/>
          <ac:spMkLst>
            <pc:docMk/>
            <pc:sldMk cId="1110012572" sldId="353"/>
            <ac:spMk id="42" creationId="{B669378C-F7F9-48FD-9B16-BCD9E479C964}"/>
          </ac:spMkLst>
        </pc:spChg>
        <pc:spChg chg="mod">
          <ac:chgData name="ERIC LANGUILLE" userId="29194fbe-5afb-4b47-9d9f-471715efe1e9" providerId="ADAL" clId="{9E7B9E53-5C1E-44F0-B9A9-4C17AAE5FF5C}" dt="2021-10-22T05:27:43.763" v="2148" actId="20577"/>
          <ac:spMkLst>
            <pc:docMk/>
            <pc:sldMk cId="1110012572" sldId="353"/>
            <ac:spMk id="50" creationId="{513D6BE6-1FDD-49DE-BA95-355198825550}"/>
          </ac:spMkLst>
        </pc:spChg>
        <pc:spChg chg="mod">
          <ac:chgData name="ERIC LANGUILLE" userId="29194fbe-5afb-4b47-9d9f-471715efe1e9" providerId="ADAL" clId="{9E7B9E53-5C1E-44F0-B9A9-4C17AAE5FF5C}" dt="2021-10-21T17:04:49.058" v="113" actId="1076"/>
          <ac:spMkLst>
            <pc:docMk/>
            <pc:sldMk cId="1110012572" sldId="353"/>
            <ac:spMk id="81" creationId="{41B1BE4D-F75C-486E-99A1-0C582CB6DE84}"/>
          </ac:spMkLst>
        </pc:spChg>
        <pc:spChg chg="mod">
          <ac:chgData name="ERIC LANGUILLE" userId="29194fbe-5afb-4b47-9d9f-471715efe1e9" providerId="ADAL" clId="{9E7B9E53-5C1E-44F0-B9A9-4C17AAE5FF5C}" dt="2021-11-09T10:00:17.152" v="2837" actId="1035"/>
          <ac:spMkLst>
            <pc:docMk/>
            <pc:sldMk cId="1110012572" sldId="353"/>
            <ac:spMk id="99" creationId="{28DD23AA-C052-4E81-993F-0017C1C3DD73}"/>
          </ac:spMkLst>
        </pc:spChg>
        <pc:spChg chg="mod">
          <ac:chgData name="ERIC LANGUILLE" userId="29194fbe-5afb-4b47-9d9f-471715efe1e9" providerId="ADAL" clId="{9E7B9E53-5C1E-44F0-B9A9-4C17AAE5FF5C}" dt="2021-10-26T18:21:18.839" v="2325" actId="1076"/>
          <ac:spMkLst>
            <pc:docMk/>
            <pc:sldMk cId="1110012572" sldId="353"/>
            <ac:spMk id="100" creationId="{CFAAD609-E93B-4AA3-805D-C46DB453BBDF}"/>
          </ac:spMkLst>
        </pc:spChg>
        <pc:spChg chg="mod">
          <ac:chgData name="ERIC LANGUILLE" userId="29194fbe-5afb-4b47-9d9f-471715efe1e9" providerId="ADAL" clId="{9E7B9E53-5C1E-44F0-B9A9-4C17AAE5FF5C}" dt="2021-11-09T09:56:04.211" v="2681" actId="20577"/>
          <ac:spMkLst>
            <pc:docMk/>
            <pc:sldMk cId="1110012572" sldId="353"/>
            <ac:spMk id="101" creationId="{F7E7C4A9-B8D1-436A-831C-224E415CE5F4}"/>
          </ac:spMkLst>
        </pc:spChg>
        <pc:spChg chg="mod">
          <ac:chgData name="ERIC LANGUILLE" userId="29194fbe-5afb-4b47-9d9f-471715efe1e9" providerId="ADAL" clId="{9E7B9E53-5C1E-44F0-B9A9-4C17AAE5FF5C}" dt="2021-11-22T16:08:23.120" v="2846" actId="20577"/>
          <ac:spMkLst>
            <pc:docMk/>
            <pc:sldMk cId="1110012572" sldId="353"/>
            <ac:spMk id="109" creationId="{78F2CEE7-52FA-464E-8BA6-E56C91B0D530}"/>
          </ac:spMkLst>
        </pc:spChg>
        <pc:spChg chg="mod">
          <ac:chgData name="ERIC LANGUILLE" userId="29194fbe-5afb-4b47-9d9f-471715efe1e9" providerId="ADAL" clId="{9E7B9E53-5C1E-44F0-B9A9-4C17AAE5FF5C}" dt="2021-11-09T09:57:41.319" v="2729" actId="1035"/>
          <ac:spMkLst>
            <pc:docMk/>
            <pc:sldMk cId="1110012572" sldId="353"/>
            <ac:spMk id="113" creationId="{47F066E9-FBE0-4C5E-85B4-3DD97E5D2B4B}"/>
          </ac:spMkLst>
        </pc:spChg>
        <pc:spChg chg="mod">
          <ac:chgData name="ERIC LANGUILLE" userId="29194fbe-5afb-4b47-9d9f-471715efe1e9" providerId="ADAL" clId="{9E7B9E53-5C1E-44F0-B9A9-4C17AAE5FF5C}" dt="2021-10-25T07:58:30.994" v="2286" actId="255"/>
          <ac:spMkLst>
            <pc:docMk/>
            <pc:sldMk cId="1110012572" sldId="353"/>
            <ac:spMk id="114" creationId="{9AE0DDD0-8AC8-402C-8192-DDC8A53A0C2E}"/>
          </ac:spMkLst>
        </pc:spChg>
        <pc:spChg chg="mod">
          <ac:chgData name="ERIC LANGUILLE" userId="29194fbe-5afb-4b47-9d9f-471715efe1e9" providerId="ADAL" clId="{9E7B9E53-5C1E-44F0-B9A9-4C17AAE5FF5C}" dt="2021-10-25T08:00:30.554" v="2305" actId="255"/>
          <ac:spMkLst>
            <pc:docMk/>
            <pc:sldMk cId="1110012572" sldId="353"/>
            <ac:spMk id="115" creationId="{DF10ADF2-5004-4D08-A003-7E6C8EFF57DF}"/>
          </ac:spMkLst>
        </pc:spChg>
        <pc:spChg chg="mod">
          <ac:chgData name="ERIC LANGUILLE" userId="29194fbe-5afb-4b47-9d9f-471715efe1e9" providerId="ADAL" clId="{9E7B9E53-5C1E-44F0-B9A9-4C17AAE5FF5C}" dt="2021-11-09T09:58:48.272" v="2799" actId="108"/>
          <ac:spMkLst>
            <pc:docMk/>
            <pc:sldMk cId="1110012572" sldId="353"/>
            <ac:spMk id="123" creationId="{2BD5A8BF-6CAD-4699-91E2-AE1BF7C9FE71}"/>
          </ac:spMkLst>
        </pc:spChg>
        <pc:spChg chg="mod">
          <ac:chgData name="ERIC LANGUILLE" userId="29194fbe-5afb-4b47-9d9f-471715efe1e9" providerId="ADAL" clId="{9E7B9E53-5C1E-44F0-B9A9-4C17AAE5FF5C}" dt="2021-11-09T10:00:04.914" v="2807" actId="207"/>
          <ac:spMkLst>
            <pc:docMk/>
            <pc:sldMk cId="1110012572" sldId="353"/>
            <ac:spMk id="124" creationId="{8F26D8E5-2F52-45ED-9E9C-FEA42BFED3F4}"/>
          </ac:spMkLst>
        </pc:spChg>
        <pc:spChg chg="mod">
          <ac:chgData name="ERIC LANGUILLE" userId="29194fbe-5afb-4b47-9d9f-471715efe1e9" providerId="ADAL" clId="{9E7B9E53-5C1E-44F0-B9A9-4C17AAE5FF5C}" dt="2021-10-26T18:20:22.621" v="2318" actId="164"/>
          <ac:spMkLst>
            <pc:docMk/>
            <pc:sldMk cId="1110012572" sldId="353"/>
            <ac:spMk id="126" creationId="{E5F4138A-7197-47C1-ADCF-4ADA26076D66}"/>
          </ac:spMkLst>
        </pc:spChg>
        <pc:spChg chg="mod">
          <ac:chgData name="ERIC LANGUILLE" userId="29194fbe-5afb-4b47-9d9f-471715efe1e9" providerId="ADAL" clId="{9E7B9E53-5C1E-44F0-B9A9-4C17AAE5FF5C}" dt="2021-10-26T18:20:22.621" v="2318" actId="164"/>
          <ac:spMkLst>
            <pc:docMk/>
            <pc:sldMk cId="1110012572" sldId="353"/>
            <ac:spMk id="127" creationId="{0FE707D0-C615-4B41-81AC-BF8E753B5AF8}"/>
          </ac:spMkLst>
        </pc:spChg>
        <pc:spChg chg="mod topLvl">
          <ac:chgData name="ERIC LANGUILLE" userId="29194fbe-5afb-4b47-9d9f-471715efe1e9" providerId="ADAL" clId="{9E7B9E53-5C1E-44F0-B9A9-4C17AAE5FF5C}" dt="2021-11-09T10:00:17.152" v="2837" actId="1035"/>
          <ac:spMkLst>
            <pc:docMk/>
            <pc:sldMk cId="1110012572" sldId="353"/>
            <ac:spMk id="129" creationId="{7ABF3BDA-DE74-411E-AE41-FB700B3D973A}"/>
          </ac:spMkLst>
        </pc:spChg>
        <pc:spChg chg="mod ord topLvl">
          <ac:chgData name="ERIC LANGUILLE" userId="29194fbe-5afb-4b47-9d9f-471715efe1e9" providerId="ADAL" clId="{9E7B9E53-5C1E-44F0-B9A9-4C17AAE5FF5C}" dt="2021-11-09T10:00:17.152" v="2837" actId="1035"/>
          <ac:spMkLst>
            <pc:docMk/>
            <pc:sldMk cId="1110012572" sldId="353"/>
            <ac:spMk id="130" creationId="{3A6880B9-17FF-45CF-8C5F-E5B2B5A021DF}"/>
          </ac:spMkLst>
        </pc:spChg>
        <pc:spChg chg="mod">
          <ac:chgData name="ERIC LANGUILLE" userId="29194fbe-5afb-4b47-9d9f-471715efe1e9" providerId="ADAL" clId="{9E7B9E53-5C1E-44F0-B9A9-4C17AAE5FF5C}" dt="2021-11-04T14:05:08.060" v="2487" actId="20577"/>
          <ac:spMkLst>
            <pc:docMk/>
            <pc:sldMk cId="1110012572" sldId="353"/>
            <ac:spMk id="145" creationId="{E6CE5852-2202-49E0-B8F9-C57F8B6421D9}"/>
          </ac:spMkLst>
        </pc:spChg>
        <pc:spChg chg="mod">
          <ac:chgData name="ERIC LANGUILLE" userId="29194fbe-5afb-4b47-9d9f-471715efe1e9" providerId="ADAL" clId="{9E7B9E53-5C1E-44F0-B9A9-4C17AAE5FF5C}" dt="2021-10-25T07:56:05.244" v="2263" actId="20577"/>
          <ac:spMkLst>
            <pc:docMk/>
            <pc:sldMk cId="1110012572" sldId="353"/>
            <ac:spMk id="147" creationId="{6D24C61A-F3D6-4A9E-97D6-1AA77487E538}"/>
          </ac:spMkLst>
        </pc:spChg>
        <pc:spChg chg="mod">
          <ac:chgData name="ERIC LANGUILLE" userId="29194fbe-5afb-4b47-9d9f-471715efe1e9" providerId="ADAL" clId="{9E7B9E53-5C1E-44F0-B9A9-4C17AAE5FF5C}" dt="2021-11-09T09:57:41.319" v="2729" actId="1035"/>
          <ac:spMkLst>
            <pc:docMk/>
            <pc:sldMk cId="1110012572" sldId="353"/>
            <ac:spMk id="148" creationId="{51FC4172-97DF-4FEF-9DC3-5C7C6CFEDD09}"/>
          </ac:spMkLst>
        </pc:spChg>
        <pc:spChg chg="mod">
          <ac:chgData name="ERIC LANGUILLE" userId="29194fbe-5afb-4b47-9d9f-471715efe1e9" providerId="ADAL" clId="{9E7B9E53-5C1E-44F0-B9A9-4C17AAE5FF5C}" dt="2021-10-25T07:55:52.672" v="2260" actId="20577"/>
          <ac:spMkLst>
            <pc:docMk/>
            <pc:sldMk cId="1110012572" sldId="353"/>
            <ac:spMk id="149" creationId="{533BFDF4-D938-47E9-9C13-9275C4C69911}"/>
          </ac:spMkLst>
        </pc:spChg>
        <pc:spChg chg="mod">
          <ac:chgData name="ERIC LANGUILLE" userId="29194fbe-5afb-4b47-9d9f-471715efe1e9" providerId="ADAL" clId="{9E7B9E53-5C1E-44F0-B9A9-4C17AAE5FF5C}" dt="2021-11-09T10:00:17.152" v="2837" actId="1035"/>
          <ac:spMkLst>
            <pc:docMk/>
            <pc:sldMk cId="1110012572" sldId="353"/>
            <ac:spMk id="150" creationId="{4B8CC948-5349-4D37-9E07-6FC5758380F9}"/>
          </ac:spMkLst>
        </pc:spChg>
        <pc:spChg chg="mod">
          <ac:chgData name="ERIC LANGUILLE" userId="29194fbe-5afb-4b47-9d9f-471715efe1e9" providerId="ADAL" clId="{9E7B9E53-5C1E-44F0-B9A9-4C17AAE5FF5C}" dt="2021-10-22T05:22:31.181" v="2071" actId="1036"/>
          <ac:spMkLst>
            <pc:docMk/>
            <pc:sldMk cId="1110012572" sldId="353"/>
            <ac:spMk id="152" creationId="{0BE6496C-A037-4291-BED0-AA87F1E3BA03}"/>
          </ac:spMkLst>
        </pc:spChg>
        <pc:spChg chg="mod">
          <ac:chgData name="ERIC LANGUILLE" userId="29194fbe-5afb-4b47-9d9f-471715efe1e9" providerId="ADAL" clId="{9E7B9E53-5C1E-44F0-B9A9-4C17AAE5FF5C}" dt="2021-11-09T09:57:41.319" v="2729" actId="1035"/>
          <ac:spMkLst>
            <pc:docMk/>
            <pc:sldMk cId="1110012572" sldId="353"/>
            <ac:spMk id="153" creationId="{F21CFDF1-5AE5-4807-854A-B9AD8485AC1F}"/>
          </ac:spMkLst>
        </pc:spChg>
        <pc:spChg chg="mod">
          <ac:chgData name="ERIC LANGUILLE" userId="29194fbe-5afb-4b47-9d9f-471715efe1e9" providerId="ADAL" clId="{9E7B9E53-5C1E-44F0-B9A9-4C17AAE5FF5C}" dt="2021-10-21T17:04:34.955" v="100" actId="164"/>
          <ac:spMkLst>
            <pc:docMk/>
            <pc:sldMk cId="1110012572" sldId="353"/>
            <ac:spMk id="157" creationId="{7634633A-932D-4B54-81ED-6A8CC12B00BA}"/>
          </ac:spMkLst>
        </pc:spChg>
        <pc:spChg chg="mod">
          <ac:chgData name="ERIC LANGUILLE" userId="29194fbe-5afb-4b47-9d9f-471715efe1e9" providerId="ADAL" clId="{9E7B9E53-5C1E-44F0-B9A9-4C17AAE5FF5C}" dt="2021-10-21T17:04:49.058" v="113" actId="1076"/>
          <ac:spMkLst>
            <pc:docMk/>
            <pc:sldMk cId="1110012572" sldId="353"/>
            <ac:spMk id="159" creationId="{DF7C3E1E-9594-49E7-8CAD-C3D5345FF627}"/>
          </ac:spMkLst>
        </pc:spChg>
        <pc:spChg chg="mod">
          <ac:chgData name="ERIC LANGUILLE" userId="29194fbe-5afb-4b47-9d9f-471715efe1e9" providerId="ADAL" clId="{9E7B9E53-5C1E-44F0-B9A9-4C17AAE5FF5C}" dt="2021-10-21T17:04:49.058" v="113" actId="1076"/>
          <ac:spMkLst>
            <pc:docMk/>
            <pc:sldMk cId="1110012572" sldId="353"/>
            <ac:spMk id="161" creationId="{70A8D7DC-1F67-4871-93A1-25AEC7142D9C}"/>
          </ac:spMkLst>
        </pc:spChg>
        <pc:spChg chg="mod">
          <ac:chgData name="ERIC LANGUILLE" userId="29194fbe-5afb-4b47-9d9f-471715efe1e9" providerId="ADAL" clId="{9E7B9E53-5C1E-44F0-B9A9-4C17AAE5FF5C}" dt="2021-10-21T17:04:25.996" v="99" actId="164"/>
          <ac:spMkLst>
            <pc:docMk/>
            <pc:sldMk cId="1110012572" sldId="353"/>
            <ac:spMk id="166" creationId="{24EC0A35-0281-4F12-9487-C9463A20E720}"/>
          </ac:spMkLst>
        </pc:spChg>
        <pc:spChg chg="mod">
          <ac:chgData name="ERIC LANGUILLE" userId="29194fbe-5afb-4b47-9d9f-471715efe1e9" providerId="ADAL" clId="{9E7B9E53-5C1E-44F0-B9A9-4C17AAE5FF5C}" dt="2021-10-21T17:04:49.058" v="113" actId="1076"/>
          <ac:spMkLst>
            <pc:docMk/>
            <pc:sldMk cId="1110012572" sldId="353"/>
            <ac:spMk id="170" creationId="{D2216AF2-6334-4C3B-95CE-A46FFAC17859}"/>
          </ac:spMkLst>
        </pc:spChg>
        <pc:spChg chg="mod">
          <ac:chgData name="ERIC LANGUILLE" userId="29194fbe-5afb-4b47-9d9f-471715efe1e9" providerId="ADAL" clId="{9E7B9E53-5C1E-44F0-B9A9-4C17AAE5FF5C}" dt="2021-10-21T17:04:49.058" v="113" actId="1076"/>
          <ac:spMkLst>
            <pc:docMk/>
            <pc:sldMk cId="1110012572" sldId="353"/>
            <ac:spMk id="171" creationId="{B983DA55-75D1-4933-93CD-DCD524ABF62A}"/>
          </ac:spMkLst>
        </pc:spChg>
        <pc:spChg chg="mod">
          <ac:chgData name="ERIC LANGUILLE" userId="29194fbe-5afb-4b47-9d9f-471715efe1e9" providerId="ADAL" clId="{9E7B9E53-5C1E-44F0-B9A9-4C17AAE5FF5C}" dt="2021-10-21T17:04:49.058" v="113" actId="1076"/>
          <ac:spMkLst>
            <pc:docMk/>
            <pc:sldMk cId="1110012572" sldId="353"/>
            <ac:spMk id="172" creationId="{9F060927-EFE9-464A-A21D-19D02083E5FE}"/>
          </ac:spMkLst>
        </pc:spChg>
        <pc:spChg chg="mod">
          <ac:chgData name="ERIC LANGUILLE" userId="29194fbe-5afb-4b47-9d9f-471715efe1e9" providerId="ADAL" clId="{9E7B9E53-5C1E-44F0-B9A9-4C17AAE5FF5C}" dt="2021-10-21T17:04:49.058" v="113" actId="1076"/>
          <ac:spMkLst>
            <pc:docMk/>
            <pc:sldMk cId="1110012572" sldId="353"/>
            <ac:spMk id="173" creationId="{16C2E8E4-7CBB-4C1F-B4D9-5526711D1FBC}"/>
          </ac:spMkLst>
        </pc:spChg>
        <pc:spChg chg="mod">
          <ac:chgData name="ERIC LANGUILLE" userId="29194fbe-5afb-4b47-9d9f-471715efe1e9" providerId="ADAL" clId="{9E7B9E53-5C1E-44F0-B9A9-4C17AAE5FF5C}" dt="2021-10-21T17:04:49.058" v="113" actId="1076"/>
          <ac:spMkLst>
            <pc:docMk/>
            <pc:sldMk cId="1110012572" sldId="353"/>
            <ac:spMk id="174" creationId="{F38FD89A-6709-4305-9821-D1E71A540BFF}"/>
          </ac:spMkLst>
        </pc:spChg>
        <pc:spChg chg="mod">
          <ac:chgData name="ERIC LANGUILLE" userId="29194fbe-5afb-4b47-9d9f-471715efe1e9" providerId="ADAL" clId="{9E7B9E53-5C1E-44F0-B9A9-4C17AAE5FF5C}" dt="2021-10-21T17:04:49.058" v="113" actId="1076"/>
          <ac:spMkLst>
            <pc:docMk/>
            <pc:sldMk cId="1110012572" sldId="353"/>
            <ac:spMk id="175" creationId="{5D5BBACA-89B5-4B72-B882-CC4F8C1CA7CB}"/>
          </ac:spMkLst>
        </pc:spChg>
        <pc:spChg chg="mod">
          <ac:chgData name="ERIC LANGUILLE" userId="29194fbe-5afb-4b47-9d9f-471715efe1e9" providerId="ADAL" clId="{9E7B9E53-5C1E-44F0-B9A9-4C17AAE5FF5C}" dt="2021-10-21T17:04:49.058" v="113" actId="1076"/>
          <ac:spMkLst>
            <pc:docMk/>
            <pc:sldMk cId="1110012572" sldId="353"/>
            <ac:spMk id="176" creationId="{5A5A9715-D19C-4A80-B8B1-9C5E519F32E0}"/>
          </ac:spMkLst>
        </pc:spChg>
        <pc:spChg chg="mod">
          <ac:chgData name="ERIC LANGUILLE" userId="29194fbe-5afb-4b47-9d9f-471715efe1e9" providerId="ADAL" clId="{9E7B9E53-5C1E-44F0-B9A9-4C17AAE5FF5C}" dt="2021-10-21T17:04:49.058" v="113" actId="1076"/>
          <ac:spMkLst>
            <pc:docMk/>
            <pc:sldMk cId="1110012572" sldId="353"/>
            <ac:spMk id="177" creationId="{7CED349B-4B3B-411A-90E6-3D2955561580}"/>
          </ac:spMkLst>
        </pc:spChg>
        <pc:spChg chg="mod">
          <ac:chgData name="ERIC LANGUILLE" userId="29194fbe-5afb-4b47-9d9f-471715efe1e9" providerId="ADAL" clId="{9E7B9E53-5C1E-44F0-B9A9-4C17AAE5FF5C}" dt="2021-10-21T17:04:49.058" v="113" actId="1076"/>
          <ac:spMkLst>
            <pc:docMk/>
            <pc:sldMk cId="1110012572" sldId="353"/>
            <ac:spMk id="178" creationId="{6BD0D157-1192-4D7B-BA72-BD0073B9C539}"/>
          </ac:spMkLst>
        </pc:spChg>
        <pc:spChg chg="mod topLvl">
          <ac:chgData name="ERIC LANGUILLE" userId="29194fbe-5afb-4b47-9d9f-471715efe1e9" providerId="ADAL" clId="{9E7B9E53-5C1E-44F0-B9A9-4C17AAE5FF5C}" dt="2021-11-09T10:00:17.152" v="2837" actId="1035"/>
          <ac:spMkLst>
            <pc:docMk/>
            <pc:sldMk cId="1110012572" sldId="353"/>
            <ac:spMk id="180" creationId="{83BFE050-1D9B-43EF-8F2E-AABF9F7FEBBD}"/>
          </ac:spMkLst>
        </pc:spChg>
        <pc:spChg chg="mod topLvl">
          <ac:chgData name="ERIC LANGUILLE" userId="29194fbe-5afb-4b47-9d9f-471715efe1e9" providerId="ADAL" clId="{9E7B9E53-5C1E-44F0-B9A9-4C17AAE5FF5C}" dt="2021-11-09T10:00:17.152" v="2837" actId="1035"/>
          <ac:spMkLst>
            <pc:docMk/>
            <pc:sldMk cId="1110012572" sldId="353"/>
            <ac:spMk id="181" creationId="{185BECB6-138E-4BC8-88E3-0D162389EA8D}"/>
          </ac:spMkLst>
        </pc:spChg>
        <pc:spChg chg="mod">
          <ac:chgData name="ERIC LANGUILLE" userId="29194fbe-5afb-4b47-9d9f-471715efe1e9" providerId="ADAL" clId="{9E7B9E53-5C1E-44F0-B9A9-4C17AAE5FF5C}" dt="2021-10-21T17:04:25.996" v="99" actId="164"/>
          <ac:spMkLst>
            <pc:docMk/>
            <pc:sldMk cId="1110012572" sldId="353"/>
            <ac:spMk id="187" creationId="{768E5F92-7ED6-4650-8995-E88A8B2ADB13}"/>
          </ac:spMkLst>
        </pc:spChg>
        <pc:spChg chg="mod">
          <ac:chgData name="ERIC LANGUILLE" userId="29194fbe-5afb-4b47-9d9f-471715efe1e9" providerId="ADAL" clId="{9E7B9E53-5C1E-44F0-B9A9-4C17AAE5FF5C}" dt="2021-10-21T17:04:34.955" v="100" actId="164"/>
          <ac:spMkLst>
            <pc:docMk/>
            <pc:sldMk cId="1110012572" sldId="353"/>
            <ac:spMk id="188" creationId="{8587FC88-27CC-48B2-B8F0-AB980E053462}"/>
          </ac:spMkLst>
        </pc:spChg>
        <pc:spChg chg="mod">
          <ac:chgData name="ERIC LANGUILLE" userId="29194fbe-5afb-4b47-9d9f-471715efe1e9" providerId="ADAL" clId="{9E7B9E53-5C1E-44F0-B9A9-4C17AAE5FF5C}" dt="2021-10-21T17:04:34.955" v="100" actId="164"/>
          <ac:spMkLst>
            <pc:docMk/>
            <pc:sldMk cId="1110012572" sldId="353"/>
            <ac:spMk id="190" creationId="{E82A3159-39FA-4EFB-B5D9-6634A9E2F4C3}"/>
          </ac:spMkLst>
        </pc:spChg>
        <pc:spChg chg="mod">
          <ac:chgData name="ERIC LANGUILLE" userId="29194fbe-5afb-4b47-9d9f-471715efe1e9" providerId="ADAL" clId="{9E7B9E53-5C1E-44F0-B9A9-4C17AAE5FF5C}" dt="2021-10-21T17:04:25.996" v="99" actId="164"/>
          <ac:spMkLst>
            <pc:docMk/>
            <pc:sldMk cId="1110012572" sldId="353"/>
            <ac:spMk id="191" creationId="{3520CADD-B9B4-4666-9F0B-584EE5E2E821}"/>
          </ac:spMkLst>
        </pc:spChg>
        <pc:spChg chg="mod topLvl">
          <ac:chgData name="ERIC LANGUILLE" userId="29194fbe-5afb-4b47-9d9f-471715efe1e9" providerId="ADAL" clId="{9E7B9E53-5C1E-44F0-B9A9-4C17AAE5FF5C}" dt="2021-11-09T09:57:41.319" v="2729" actId="1035"/>
          <ac:spMkLst>
            <pc:docMk/>
            <pc:sldMk cId="1110012572" sldId="353"/>
            <ac:spMk id="194" creationId="{B379554B-C804-4ECB-BA84-9F3B9E27DE13}"/>
          </ac:spMkLst>
        </pc:spChg>
        <pc:spChg chg="mod topLvl">
          <ac:chgData name="ERIC LANGUILLE" userId="29194fbe-5afb-4b47-9d9f-471715efe1e9" providerId="ADAL" clId="{9E7B9E53-5C1E-44F0-B9A9-4C17AAE5FF5C}" dt="2021-10-25T08:00:05.898" v="2304" actId="164"/>
          <ac:spMkLst>
            <pc:docMk/>
            <pc:sldMk cId="1110012572" sldId="353"/>
            <ac:spMk id="195" creationId="{BECE72D1-82CA-4A6F-8B0E-69A155FFEF32}"/>
          </ac:spMkLst>
        </pc:spChg>
        <pc:grpChg chg="add mod">
          <ac:chgData name="ERIC LANGUILLE" userId="29194fbe-5afb-4b47-9d9f-471715efe1e9" providerId="ADAL" clId="{9E7B9E53-5C1E-44F0-B9A9-4C17AAE5FF5C}" dt="2021-10-26T18:23:10.047" v="2347" actId="1076"/>
          <ac:grpSpMkLst>
            <pc:docMk/>
            <pc:sldMk cId="1110012572" sldId="353"/>
            <ac:grpSpMk id="5" creationId="{102119E1-670F-4D67-8F87-5FC6FB435956}"/>
          </ac:grpSpMkLst>
        </pc:grpChg>
        <pc:grpChg chg="mod">
          <ac:chgData name="ERIC LANGUILLE" userId="29194fbe-5afb-4b47-9d9f-471715efe1e9" providerId="ADAL" clId="{9E7B9E53-5C1E-44F0-B9A9-4C17AAE5FF5C}" dt="2021-10-25T07:56:23.646" v="2264" actId="14100"/>
          <ac:grpSpMkLst>
            <pc:docMk/>
            <pc:sldMk cId="1110012572" sldId="353"/>
            <ac:grpSpMk id="5" creationId="{58A402F3-C7AA-48D0-8659-2F44C81C96A5}"/>
          </ac:grpSpMkLst>
        </pc:grpChg>
        <pc:grpChg chg="add del mod">
          <ac:chgData name="ERIC LANGUILLE" userId="29194fbe-5afb-4b47-9d9f-471715efe1e9" providerId="ADAL" clId="{9E7B9E53-5C1E-44F0-B9A9-4C17AAE5FF5C}" dt="2021-10-26T18:21:52.496" v="2327" actId="165"/>
          <ac:grpSpMkLst>
            <pc:docMk/>
            <pc:sldMk cId="1110012572" sldId="353"/>
            <ac:grpSpMk id="6" creationId="{83C57DD0-A760-4E8B-B57A-86D139DEFC3F}"/>
          </ac:grpSpMkLst>
        </pc:grpChg>
        <pc:grpChg chg="add mod">
          <ac:chgData name="ERIC LANGUILLE" userId="29194fbe-5afb-4b47-9d9f-471715efe1e9" providerId="ADAL" clId="{9E7B9E53-5C1E-44F0-B9A9-4C17AAE5FF5C}" dt="2021-10-21T17:04:25.996" v="99" actId="164"/>
          <ac:grpSpMkLst>
            <pc:docMk/>
            <pc:sldMk cId="1110012572" sldId="353"/>
            <ac:grpSpMk id="7" creationId="{B3DE1104-E2F7-44D5-872F-CFB477BC1581}"/>
          </ac:grpSpMkLst>
        </pc:grpChg>
        <pc:grpChg chg="mod">
          <ac:chgData name="ERIC LANGUILLE" userId="29194fbe-5afb-4b47-9d9f-471715efe1e9" providerId="ADAL" clId="{9E7B9E53-5C1E-44F0-B9A9-4C17AAE5FF5C}" dt="2021-10-21T17:04:49.058" v="113" actId="1076"/>
          <ac:grpSpMkLst>
            <pc:docMk/>
            <pc:sldMk cId="1110012572" sldId="353"/>
            <ac:grpSpMk id="11" creationId="{FFD29D9E-AB26-4F36-9701-4234F67ED918}"/>
          </ac:grpSpMkLst>
        </pc:grpChg>
        <pc:grpChg chg="add mod">
          <ac:chgData name="ERIC LANGUILLE" userId="29194fbe-5afb-4b47-9d9f-471715efe1e9" providerId="ADAL" clId="{9E7B9E53-5C1E-44F0-B9A9-4C17AAE5FF5C}" dt="2021-10-21T17:04:44.320" v="111" actId="1035"/>
          <ac:grpSpMkLst>
            <pc:docMk/>
            <pc:sldMk cId="1110012572" sldId="353"/>
            <ac:grpSpMk id="12" creationId="{F3C9242E-1EEF-48AB-95BD-5C931B9C5042}"/>
          </ac:grpSpMkLst>
        </pc:grpChg>
        <pc:grpChg chg="add mod">
          <ac:chgData name="ERIC LANGUILLE" userId="29194fbe-5afb-4b47-9d9f-471715efe1e9" providerId="ADAL" clId="{9E7B9E53-5C1E-44F0-B9A9-4C17AAE5FF5C}" dt="2021-10-25T08:00:05.898" v="2304" actId="164"/>
          <ac:grpSpMkLst>
            <pc:docMk/>
            <pc:sldMk cId="1110012572" sldId="353"/>
            <ac:grpSpMk id="13" creationId="{270E636C-A5C8-43F7-B452-1A380295A90E}"/>
          </ac:grpSpMkLst>
        </pc:grpChg>
        <pc:grpChg chg="del">
          <ac:chgData name="ERIC LANGUILLE" userId="29194fbe-5afb-4b47-9d9f-471715efe1e9" providerId="ADAL" clId="{9E7B9E53-5C1E-44F0-B9A9-4C17AAE5FF5C}" dt="2021-11-09T09:57:33.824" v="2696" actId="478"/>
          <ac:grpSpMkLst>
            <pc:docMk/>
            <pc:sldMk cId="1110012572" sldId="353"/>
            <ac:grpSpMk id="26" creationId="{7A093E27-79C9-4F29-A8D2-38508DD8E0EC}"/>
          </ac:grpSpMkLst>
        </pc:grpChg>
        <pc:grpChg chg="del mod">
          <ac:chgData name="ERIC LANGUILLE" userId="29194fbe-5afb-4b47-9d9f-471715efe1e9" providerId="ADAL" clId="{9E7B9E53-5C1E-44F0-B9A9-4C17AAE5FF5C}" dt="2021-11-09T09:58:24.651" v="2730" actId="21"/>
          <ac:grpSpMkLst>
            <pc:docMk/>
            <pc:sldMk cId="1110012572" sldId="353"/>
            <ac:grpSpMk id="119" creationId="{C1233C6B-4486-4049-AEC4-57A83E3ECBA4}"/>
          </ac:grpSpMkLst>
        </pc:grpChg>
        <pc:grpChg chg="add mod">
          <ac:chgData name="ERIC LANGUILLE" userId="29194fbe-5afb-4b47-9d9f-471715efe1e9" providerId="ADAL" clId="{9E7B9E53-5C1E-44F0-B9A9-4C17AAE5FF5C}" dt="2021-11-09T09:58:35.047" v="2798" actId="1036"/>
          <ac:grpSpMkLst>
            <pc:docMk/>
            <pc:sldMk cId="1110012572" sldId="353"/>
            <ac:grpSpMk id="122" creationId="{8FB5F22D-060B-4AC8-801A-EAD26CC661F6}"/>
          </ac:grpSpMkLst>
        </pc:grpChg>
        <pc:grpChg chg="del">
          <ac:chgData name="ERIC LANGUILLE" userId="29194fbe-5afb-4b47-9d9f-471715efe1e9" providerId="ADAL" clId="{9E7B9E53-5C1E-44F0-B9A9-4C17AAE5FF5C}" dt="2021-10-21T21:37:54.773" v="1945" actId="478"/>
          <ac:grpSpMkLst>
            <pc:docMk/>
            <pc:sldMk cId="1110012572" sldId="353"/>
            <ac:grpSpMk id="132" creationId="{BC14671E-D388-46F1-97D2-B2899957E618}"/>
          </ac:grpSpMkLst>
        </pc:grpChg>
        <pc:grpChg chg="mod">
          <ac:chgData name="ERIC LANGUILLE" userId="29194fbe-5afb-4b47-9d9f-471715efe1e9" providerId="ADAL" clId="{9E7B9E53-5C1E-44F0-B9A9-4C17AAE5FF5C}" dt="2021-10-21T21:38:03.673" v="1946" actId="1076"/>
          <ac:grpSpMkLst>
            <pc:docMk/>
            <pc:sldMk cId="1110012572" sldId="353"/>
            <ac:grpSpMk id="135" creationId="{206D6C9A-56EB-42C1-9928-644AE345F137}"/>
          </ac:grpSpMkLst>
        </pc:grpChg>
        <pc:grpChg chg="mod">
          <ac:chgData name="ERIC LANGUILLE" userId="29194fbe-5afb-4b47-9d9f-471715efe1e9" providerId="ADAL" clId="{9E7B9E53-5C1E-44F0-B9A9-4C17AAE5FF5C}" dt="2021-10-26T18:20:57.254" v="2322" actId="1076"/>
          <ac:grpSpMkLst>
            <pc:docMk/>
            <pc:sldMk cId="1110012572" sldId="353"/>
            <ac:grpSpMk id="138" creationId="{334CE9B1-8859-4339-AA2E-51AB7B1132DD}"/>
          </ac:grpSpMkLst>
        </pc:grpChg>
        <pc:grpChg chg="mod ord">
          <ac:chgData name="ERIC LANGUILLE" userId="29194fbe-5afb-4b47-9d9f-471715efe1e9" providerId="ADAL" clId="{9E7B9E53-5C1E-44F0-B9A9-4C17AAE5FF5C}" dt="2021-10-25T07:55:40.797" v="2256" actId="14100"/>
          <ac:grpSpMkLst>
            <pc:docMk/>
            <pc:sldMk cId="1110012572" sldId="353"/>
            <ac:grpSpMk id="143" creationId="{331667DA-E2B7-409D-88F3-415F3B9DA858}"/>
          </ac:grpSpMkLst>
        </pc:grpChg>
        <pc:grpChg chg="mod">
          <ac:chgData name="ERIC LANGUILLE" userId="29194fbe-5afb-4b47-9d9f-471715efe1e9" providerId="ADAL" clId="{9E7B9E53-5C1E-44F0-B9A9-4C17AAE5FF5C}" dt="2021-10-25T07:58:22.520" v="2285" actId="14100"/>
          <ac:grpSpMkLst>
            <pc:docMk/>
            <pc:sldMk cId="1110012572" sldId="353"/>
            <ac:grpSpMk id="151" creationId="{B6792195-A8C6-401E-8ACF-72DF21B1CD03}"/>
          </ac:grpSpMkLst>
        </pc:grpChg>
        <pc:grpChg chg="mod">
          <ac:chgData name="ERIC LANGUILLE" userId="29194fbe-5afb-4b47-9d9f-471715efe1e9" providerId="ADAL" clId="{9E7B9E53-5C1E-44F0-B9A9-4C17AAE5FF5C}" dt="2021-11-09T10:00:17.152" v="2837" actId="1035"/>
          <ac:grpSpMkLst>
            <pc:docMk/>
            <pc:sldMk cId="1110012572" sldId="353"/>
            <ac:grpSpMk id="155" creationId="{133EAA43-C1A4-437C-A15E-4BBBEDB05E44}"/>
          </ac:grpSpMkLst>
        </pc:grpChg>
        <pc:grpChg chg="mod">
          <ac:chgData name="ERIC LANGUILLE" userId="29194fbe-5afb-4b47-9d9f-471715efe1e9" providerId="ADAL" clId="{9E7B9E53-5C1E-44F0-B9A9-4C17AAE5FF5C}" dt="2021-11-09T10:00:17.152" v="2837" actId="1035"/>
          <ac:grpSpMkLst>
            <pc:docMk/>
            <pc:sldMk cId="1110012572" sldId="353"/>
            <ac:grpSpMk id="160" creationId="{6E4D75DF-4F8A-4761-89E1-228CA239FC46}"/>
          </ac:grpSpMkLst>
        </pc:grpChg>
        <pc:grpChg chg="del">
          <ac:chgData name="ERIC LANGUILLE" userId="29194fbe-5afb-4b47-9d9f-471715efe1e9" providerId="ADAL" clId="{9E7B9E53-5C1E-44F0-B9A9-4C17AAE5FF5C}" dt="2021-10-26T18:22:11.598" v="2330" actId="165"/>
          <ac:grpSpMkLst>
            <pc:docMk/>
            <pc:sldMk cId="1110012572" sldId="353"/>
            <ac:grpSpMk id="179" creationId="{1C6808A9-5026-4F6C-A6C2-1655BE953C9D}"/>
          </ac:grpSpMkLst>
        </pc:grpChg>
        <pc:grpChg chg="add del mod">
          <ac:chgData name="ERIC LANGUILLE" userId="29194fbe-5afb-4b47-9d9f-471715efe1e9" providerId="ADAL" clId="{9E7B9E53-5C1E-44F0-B9A9-4C17AAE5FF5C}" dt="2021-10-25T07:59:48.388" v="2289" actId="165"/>
          <ac:grpSpMkLst>
            <pc:docMk/>
            <pc:sldMk cId="1110012572" sldId="353"/>
            <ac:grpSpMk id="193" creationId="{4538FD81-80BD-460E-BC06-EEEC094B83AB}"/>
          </ac:grpSpMkLst>
        </pc:grpChg>
        <pc:picChg chg="mod">
          <ac:chgData name="ERIC LANGUILLE" userId="29194fbe-5afb-4b47-9d9f-471715efe1e9" providerId="ADAL" clId="{9E7B9E53-5C1E-44F0-B9A9-4C17AAE5FF5C}" dt="2021-10-21T17:04:49.058" v="113" actId="1076"/>
          <ac:picMkLst>
            <pc:docMk/>
            <pc:sldMk cId="1110012572" sldId="353"/>
            <ac:picMk id="85" creationId="{48CDDB44-5551-43BC-A9DD-D80EC7CE2E4D}"/>
          </ac:picMkLst>
        </pc:picChg>
        <pc:picChg chg="mod">
          <ac:chgData name="ERIC LANGUILLE" userId="29194fbe-5afb-4b47-9d9f-471715efe1e9" providerId="ADAL" clId="{9E7B9E53-5C1E-44F0-B9A9-4C17AAE5FF5C}" dt="2021-10-21T17:04:49.058" v="113" actId="1076"/>
          <ac:picMkLst>
            <pc:docMk/>
            <pc:sldMk cId="1110012572" sldId="353"/>
            <ac:picMk id="168" creationId="{7DA04FA1-3368-4B32-B873-CE2554AF0D61}"/>
          </ac:picMkLst>
        </pc:picChg>
        <pc:picChg chg="mod">
          <ac:chgData name="ERIC LANGUILLE" userId="29194fbe-5afb-4b47-9d9f-471715efe1e9" providerId="ADAL" clId="{9E7B9E53-5C1E-44F0-B9A9-4C17AAE5FF5C}" dt="2021-10-21T17:04:49.058" v="113" actId="1076"/>
          <ac:picMkLst>
            <pc:docMk/>
            <pc:sldMk cId="1110012572" sldId="353"/>
            <ac:picMk id="169" creationId="{B2B923B9-80F3-46ED-826F-4CD8254D57AA}"/>
          </ac:picMkLst>
        </pc:picChg>
        <pc:picChg chg="mod">
          <ac:chgData name="ERIC LANGUILLE" userId="29194fbe-5afb-4b47-9d9f-471715efe1e9" providerId="ADAL" clId="{9E7B9E53-5C1E-44F0-B9A9-4C17AAE5FF5C}" dt="2021-10-21T17:04:49.058" v="113" actId="1076"/>
          <ac:picMkLst>
            <pc:docMk/>
            <pc:sldMk cId="1110012572" sldId="353"/>
            <ac:picMk id="1030" creationId="{10F94AFF-E0EB-47D6-BE06-900D9D522E09}"/>
          </ac:picMkLst>
        </pc:picChg>
        <pc:picChg chg="mod">
          <ac:chgData name="ERIC LANGUILLE" userId="29194fbe-5afb-4b47-9d9f-471715efe1e9" providerId="ADAL" clId="{9E7B9E53-5C1E-44F0-B9A9-4C17AAE5FF5C}" dt="2021-10-21T17:04:49.058" v="113" actId="1076"/>
          <ac:picMkLst>
            <pc:docMk/>
            <pc:sldMk cId="1110012572" sldId="353"/>
            <ac:picMk id="1032" creationId="{413D9005-F126-4E44-9ED1-D010A572915F}"/>
          </ac:picMkLst>
        </pc:picChg>
        <pc:picChg chg="mod">
          <ac:chgData name="ERIC LANGUILLE" userId="29194fbe-5afb-4b47-9d9f-471715efe1e9" providerId="ADAL" clId="{9E7B9E53-5C1E-44F0-B9A9-4C17AAE5FF5C}" dt="2021-10-21T17:04:49.058" v="113" actId="1076"/>
          <ac:picMkLst>
            <pc:docMk/>
            <pc:sldMk cId="1110012572" sldId="353"/>
            <ac:picMk id="1034" creationId="{A2A70B5A-F355-4725-A500-C3C362B4ECE5}"/>
          </ac:picMkLst>
        </pc:picChg>
        <pc:picChg chg="mod">
          <ac:chgData name="ERIC LANGUILLE" userId="29194fbe-5afb-4b47-9d9f-471715efe1e9" providerId="ADAL" clId="{9E7B9E53-5C1E-44F0-B9A9-4C17AAE5FF5C}" dt="2021-10-21T17:04:49.058" v="113" actId="1076"/>
          <ac:picMkLst>
            <pc:docMk/>
            <pc:sldMk cId="1110012572" sldId="353"/>
            <ac:picMk id="1038" creationId="{9829ECAE-F707-4C73-9051-DA62E20728F0}"/>
          </ac:picMkLst>
        </pc:picChg>
        <pc:picChg chg="mod">
          <ac:chgData name="ERIC LANGUILLE" userId="29194fbe-5afb-4b47-9d9f-471715efe1e9" providerId="ADAL" clId="{9E7B9E53-5C1E-44F0-B9A9-4C17AAE5FF5C}" dt="2021-10-21T17:04:49.058" v="113" actId="1076"/>
          <ac:picMkLst>
            <pc:docMk/>
            <pc:sldMk cId="1110012572" sldId="353"/>
            <ac:picMk id="1040" creationId="{4E42F42F-21B4-4CBE-B33F-22E856CD299C}"/>
          </ac:picMkLst>
        </pc:picChg>
        <pc:picChg chg="mod">
          <ac:chgData name="ERIC LANGUILLE" userId="29194fbe-5afb-4b47-9d9f-471715efe1e9" providerId="ADAL" clId="{9E7B9E53-5C1E-44F0-B9A9-4C17AAE5FF5C}" dt="2021-10-21T17:04:49.058" v="113" actId="1076"/>
          <ac:picMkLst>
            <pc:docMk/>
            <pc:sldMk cId="1110012572" sldId="353"/>
            <ac:picMk id="1042" creationId="{C64A8998-FE57-42EB-A2B8-189CC2C94013}"/>
          </ac:picMkLst>
        </pc:picChg>
        <pc:picChg chg="mod">
          <ac:chgData name="ERIC LANGUILLE" userId="29194fbe-5afb-4b47-9d9f-471715efe1e9" providerId="ADAL" clId="{9E7B9E53-5C1E-44F0-B9A9-4C17AAE5FF5C}" dt="2021-10-21T17:04:49.058" v="113" actId="1076"/>
          <ac:picMkLst>
            <pc:docMk/>
            <pc:sldMk cId="1110012572" sldId="353"/>
            <ac:picMk id="1044" creationId="{364CC36C-B97B-4FE1-AAC5-196E35647C53}"/>
          </ac:picMkLst>
        </pc:picChg>
        <pc:picChg chg="mod">
          <ac:chgData name="ERIC LANGUILLE" userId="29194fbe-5afb-4b47-9d9f-471715efe1e9" providerId="ADAL" clId="{9E7B9E53-5C1E-44F0-B9A9-4C17AAE5FF5C}" dt="2021-10-21T17:04:49.058" v="113" actId="1076"/>
          <ac:picMkLst>
            <pc:docMk/>
            <pc:sldMk cId="1110012572" sldId="353"/>
            <ac:picMk id="1052" creationId="{417E3DF3-B7C2-45FF-B351-2B53AD328748}"/>
          </ac:picMkLst>
        </pc:picChg>
      </pc:sldChg>
      <pc:sldChg chg="ord">
        <pc:chgData name="ERIC LANGUILLE" userId="29194fbe-5afb-4b47-9d9f-471715efe1e9" providerId="ADAL" clId="{9E7B9E53-5C1E-44F0-B9A9-4C17AAE5FF5C}" dt="2021-10-22T05:29:15.110" v="2157"/>
        <pc:sldMkLst>
          <pc:docMk/>
          <pc:sldMk cId="1328624516" sldId="356"/>
        </pc:sldMkLst>
      </pc:sldChg>
      <pc:sldChg chg="del">
        <pc:chgData name="ERIC LANGUILLE" userId="29194fbe-5afb-4b47-9d9f-471715efe1e9" providerId="ADAL" clId="{9E7B9E53-5C1E-44F0-B9A9-4C17AAE5FF5C}" dt="2021-10-21T21:27:56.347" v="1888" actId="47"/>
        <pc:sldMkLst>
          <pc:docMk/>
          <pc:sldMk cId="1635149602" sldId="357"/>
        </pc:sldMkLst>
      </pc:sldChg>
      <pc:sldChg chg="addSp delSp modSp mod ord">
        <pc:chgData name="ERIC LANGUILLE" userId="29194fbe-5afb-4b47-9d9f-471715efe1e9" providerId="ADAL" clId="{9E7B9E53-5C1E-44F0-B9A9-4C17AAE5FF5C}" dt="2021-10-22T05:28:02.419" v="2149"/>
        <pc:sldMkLst>
          <pc:docMk/>
          <pc:sldMk cId="1635149602" sldId="358"/>
        </pc:sldMkLst>
        <pc:spChg chg="mod">
          <ac:chgData name="ERIC LANGUILLE" userId="29194fbe-5afb-4b47-9d9f-471715efe1e9" providerId="ADAL" clId="{9E7B9E53-5C1E-44F0-B9A9-4C17AAE5FF5C}" dt="2021-10-21T21:26:12.639" v="1875" actId="1076"/>
          <ac:spMkLst>
            <pc:docMk/>
            <pc:sldMk cId="1635149602" sldId="358"/>
            <ac:spMk id="33" creationId="{F6C49E79-94BC-4FF7-B879-4F61CA7481DA}"/>
          </ac:spMkLst>
        </pc:spChg>
        <pc:spChg chg="del">
          <ac:chgData name="ERIC LANGUILLE" userId="29194fbe-5afb-4b47-9d9f-471715efe1e9" providerId="ADAL" clId="{9E7B9E53-5C1E-44F0-B9A9-4C17AAE5FF5C}" dt="2021-10-21T21:26:09.621" v="1874" actId="478"/>
          <ac:spMkLst>
            <pc:docMk/>
            <pc:sldMk cId="1635149602" sldId="358"/>
            <ac:spMk id="34" creationId="{DD827F8B-6B61-43DE-A271-D84C0D4BC36B}"/>
          </ac:spMkLst>
        </pc:spChg>
        <pc:spChg chg="mod">
          <ac:chgData name="ERIC LANGUILLE" userId="29194fbe-5afb-4b47-9d9f-471715efe1e9" providerId="ADAL" clId="{9E7B9E53-5C1E-44F0-B9A9-4C17AAE5FF5C}" dt="2021-10-21T18:51:21.334" v="708" actId="1036"/>
          <ac:spMkLst>
            <pc:docMk/>
            <pc:sldMk cId="1635149602" sldId="358"/>
            <ac:spMk id="40" creationId="{02B3CD22-F5EB-4E63-8E15-E68BE63E1A3E}"/>
          </ac:spMkLst>
        </pc:spChg>
        <pc:spChg chg="mod">
          <ac:chgData name="ERIC LANGUILLE" userId="29194fbe-5afb-4b47-9d9f-471715efe1e9" providerId="ADAL" clId="{9E7B9E53-5C1E-44F0-B9A9-4C17AAE5FF5C}" dt="2021-10-22T05:28:02.419" v="2149"/>
          <ac:spMkLst>
            <pc:docMk/>
            <pc:sldMk cId="1635149602" sldId="358"/>
            <ac:spMk id="44" creationId="{ED708BC0-6B41-4E3C-B73F-F88BFCFA8877}"/>
          </ac:spMkLst>
        </pc:spChg>
        <pc:spChg chg="mod">
          <ac:chgData name="ERIC LANGUILLE" userId="29194fbe-5afb-4b47-9d9f-471715efe1e9" providerId="ADAL" clId="{9E7B9E53-5C1E-44F0-B9A9-4C17AAE5FF5C}" dt="2021-10-21T18:51:21.334" v="708" actId="1036"/>
          <ac:spMkLst>
            <pc:docMk/>
            <pc:sldMk cId="1635149602" sldId="358"/>
            <ac:spMk id="45" creationId="{B094698A-1AA9-443C-973D-824E212DAF38}"/>
          </ac:spMkLst>
        </pc:spChg>
        <pc:spChg chg="mod">
          <ac:chgData name="ERIC LANGUILLE" userId="29194fbe-5afb-4b47-9d9f-471715efe1e9" providerId="ADAL" clId="{9E7B9E53-5C1E-44F0-B9A9-4C17AAE5FF5C}" dt="2021-10-21T18:51:21.334" v="708" actId="1036"/>
          <ac:spMkLst>
            <pc:docMk/>
            <pc:sldMk cId="1635149602" sldId="358"/>
            <ac:spMk id="46" creationId="{A2E54BB5-1D39-4D94-B4E7-BBB66FDED702}"/>
          </ac:spMkLst>
        </pc:spChg>
        <pc:spChg chg="add del mod">
          <ac:chgData name="ERIC LANGUILLE" userId="29194fbe-5afb-4b47-9d9f-471715efe1e9" providerId="ADAL" clId="{9E7B9E53-5C1E-44F0-B9A9-4C17AAE5FF5C}" dt="2021-10-21T18:22:18.443" v="180" actId="478"/>
          <ac:spMkLst>
            <pc:docMk/>
            <pc:sldMk cId="1635149602" sldId="358"/>
            <ac:spMk id="69" creationId="{E2A64376-3EBC-4512-BBCE-5F818CDE6696}"/>
          </ac:spMkLst>
        </pc:spChg>
        <pc:spChg chg="add del mod">
          <ac:chgData name="ERIC LANGUILLE" userId="29194fbe-5afb-4b47-9d9f-471715efe1e9" providerId="ADAL" clId="{9E7B9E53-5C1E-44F0-B9A9-4C17AAE5FF5C}" dt="2021-10-21T18:22:18.443" v="180" actId="478"/>
          <ac:spMkLst>
            <pc:docMk/>
            <pc:sldMk cId="1635149602" sldId="358"/>
            <ac:spMk id="73" creationId="{B5D9308C-7112-4CDD-BB78-C7D63A158182}"/>
          </ac:spMkLst>
        </pc:spChg>
        <pc:spChg chg="add del mod">
          <ac:chgData name="ERIC LANGUILLE" userId="29194fbe-5afb-4b47-9d9f-471715efe1e9" providerId="ADAL" clId="{9E7B9E53-5C1E-44F0-B9A9-4C17AAE5FF5C}" dt="2021-10-21T18:50:52.363" v="692" actId="478"/>
          <ac:spMkLst>
            <pc:docMk/>
            <pc:sldMk cId="1635149602" sldId="358"/>
            <ac:spMk id="74" creationId="{A1C1C4BD-1292-4F97-9316-FEADA49D8196}"/>
          </ac:spMkLst>
        </pc:spChg>
        <pc:spChg chg="add del mod">
          <ac:chgData name="ERIC LANGUILLE" userId="29194fbe-5afb-4b47-9d9f-471715efe1e9" providerId="ADAL" clId="{9E7B9E53-5C1E-44F0-B9A9-4C17AAE5FF5C}" dt="2021-10-21T18:50:58.175" v="694" actId="478"/>
          <ac:spMkLst>
            <pc:docMk/>
            <pc:sldMk cId="1635149602" sldId="358"/>
            <ac:spMk id="76" creationId="{DB079A9C-1A71-48E7-955E-BC36BA5EDE98}"/>
          </ac:spMkLst>
        </pc:spChg>
        <pc:spChg chg="del mod">
          <ac:chgData name="ERIC LANGUILLE" userId="29194fbe-5afb-4b47-9d9f-471715efe1e9" providerId="ADAL" clId="{9E7B9E53-5C1E-44F0-B9A9-4C17AAE5FF5C}" dt="2021-10-21T18:52:55.880" v="742"/>
          <ac:spMkLst>
            <pc:docMk/>
            <pc:sldMk cId="1635149602" sldId="358"/>
            <ac:spMk id="84" creationId="{5B210A40-648D-469E-9F5F-F6D2947137F1}"/>
          </ac:spMkLst>
        </pc:spChg>
        <pc:spChg chg="add del mod">
          <ac:chgData name="ERIC LANGUILLE" userId="29194fbe-5afb-4b47-9d9f-471715efe1e9" providerId="ADAL" clId="{9E7B9E53-5C1E-44F0-B9A9-4C17AAE5FF5C}" dt="2021-10-21T18:51:09.862" v="696" actId="478"/>
          <ac:spMkLst>
            <pc:docMk/>
            <pc:sldMk cId="1635149602" sldId="358"/>
            <ac:spMk id="85" creationId="{077453C7-6FE9-4AEC-B7D8-DDDFFF4C1DD9}"/>
          </ac:spMkLst>
        </pc:spChg>
        <pc:spChg chg="add del mod">
          <ac:chgData name="ERIC LANGUILLE" userId="29194fbe-5afb-4b47-9d9f-471715efe1e9" providerId="ADAL" clId="{9E7B9E53-5C1E-44F0-B9A9-4C17AAE5FF5C}" dt="2021-10-21T18:51:09.862" v="696" actId="478"/>
          <ac:spMkLst>
            <pc:docMk/>
            <pc:sldMk cId="1635149602" sldId="358"/>
            <ac:spMk id="86" creationId="{BE12E8FD-73DB-4B91-925D-C4AF2FBF244C}"/>
          </ac:spMkLst>
        </pc:spChg>
        <pc:spChg chg="add del mod">
          <ac:chgData name="ERIC LANGUILLE" userId="29194fbe-5afb-4b47-9d9f-471715efe1e9" providerId="ADAL" clId="{9E7B9E53-5C1E-44F0-B9A9-4C17AAE5FF5C}" dt="2021-10-21T18:51:09.862" v="696" actId="478"/>
          <ac:spMkLst>
            <pc:docMk/>
            <pc:sldMk cId="1635149602" sldId="358"/>
            <ac:spMk id="87" creationId="{F60A45F7-BFA9-4069-86E0-253106113451}"/>
          </ac:spMkLst>
        </pc:spChg>
        <pc:spChg chg="add del mod">
          <ac:chgData name="ERIC LANGUILLE" userId="29194fbe-5afb-4b47-9d9f-471715efe1e9" providerId="ADAL" clId="{9E7B9E53-5C1E-44F0-B9A9-4C17AAE5FF5C}" dt="2021-10-21T18:51:09.862" v="696" actId="478"/>
          <ac:spMkLst>
            <pc:docMk/>
            <pc:sldMk cId="1635149602" sldId="358"/>
            <ac:spMk id="89" creationId="{51870BBF-4721-4586-809F-A37B0F765CCB}"/>
          </ac:spMkLst>
        </pc:spChg>
        <pc:spChg chg="add del mod">
          <ac:chgData name="ERIC LANGUILLE" userId="29194fbe-5afb-4b47-9d9f-471715efe1e9" providerId="ADAL" clId="{9E7B9E53-5C1E-44F0-B9A9-4C17AAE5FF5C}" dt="2021-10-21T18:51:09.862" v="696" actId="478"/>
          <ac:spMkLst>
            <pc:docMk/>
            <pc:sldMk cId="1635149602" sldId="358"/>
            <ac:spMk id="99" creationId="{E22E9304-9A1F-4925-A358-243C59BDC195}"/>
          </ac:spMkLst>
        </pc:spChg>
        <pc:spChg chg="mod">
          <ac:chgData name="ERIC LANGUILLE" userId="29194fbe-5afb-4b47-9d9f-471715efe1e9" providerId="ADAL" clId="{9E7B9E53-5C1E-44F0-B9A9-4C17AAE5FF5C}" dt="2021-10-21T21:41:03.106" v="1955" actId="164"/>
          <ac:spMkLst>
            <pc:docMk/>
            <pc:sldMk cId="1635149602" sldId="358"/>
            <ac:spMk id="100" creationId="{B0784B67-6582-40E0-98BE-870DEA92EC18}"/>
          </ac:spMkLst>
        </pc:spChg>
        <pc:spChg chg="mod">
          <ac:chgData name="ERIC LANGUILLE" userId="29194fbe-5afb-4b47-9d9f-471715efe1e9" providerId="ADAL" clId="{9E7B9E53-5C1E-44F0-B9A9-4C17AAE5FF5C}" dt="2021-10-21T21:41:03.106" v="1955" actId="164"/>
          <ac:spMkLst>
            <pc:docMk/>
            <pc:sldMk cId="1635149602" sldId="358"/>
            <ac:spMk id="101" creationId="{A8451072-EA0A-4AB3-A672-2FABC7AB942C}"/>
          </ac:spMkLst>
        </pc:spChg>
        <pc:spChg chg="del mod">
          <ac:chgData name="ERIC LANGUILLE" userId="29194fbe-5afb-4b47-9d9f-471715efe1e9" providerId="ADAL" clId="{9E7B9E53-5C1E-44F0-B9A9-4C17AAE5FF5C}" dt="2021-10-21T16:58:24.199" v="31" actId="478"/>
          <ac:spMkLst>
            <pc:docMk/>
            <pc:sldMk cId="1635149602" sldId="358"/>
            <ac:spMk id="107" creationId="{7A7B5D9D-3775-4184-B098-6C85DAA18447}"/>
          </ac:spMkLst>
        </pc:spChg>
        <pc:spChg chg="del">
          <ac:chgData name="ERIC LANGUILLE" userId="29194fbe-5afb-4b47-9d9f-471715efe1e9" providerId="ADAL" clId="{9E7B9E53-5C1E-44F0-B9A9-4C17AAE5FF5C}" dt="2021-10-21T16:58:28.034" v="32" actId="478"/>
          <ac:spMkLst>
            <pc:docMk/>
            <pc:sldMk cId="1635149602" sldId="358"/>
            <ac:spMk id="108" creationId="{09647797-7FEC-4A8A-BEDB-C9C251DC66F6}"/>
          </ac:spMkLst>
        </pc:spChg>
        <pc:spChg chg="add del mod">
          <ac:chgData name="ERIC LANGUILLE" userId="29194fbe-5afb-4b47-9d9f-471715efe1e9" providerId="ADAL" clId="{9E7B9E53-5C1E-44F0-B9A9-4C17AAE5FF5C}" dt="2021-10-21T18:51:09.862" v="696" actId="478"/>
          <ac:spMkLst>
            <pc:docMk/>
            <pc:sldMk cId="1635149602" sldId="358"/>
            <ac:spMk id="109" creationId="{3A0E14E5-14D7-4203-9DB8-9D207930236F}"/>
          </ac:spMkLst>
        </pc:spChg>
        <pc:spChg chg="add del mod">
          <ac:chgData name="ERIC LANGUILLE" userId="29194fbe-5afb-4b47-9d9f-471715efe1e9" providerId="ADAL" clId="{9E7B9E53-5C1E-44F0-B9A9-4C17AAE5FF5C}" dt="2021-10-21T17:04:07.219" v="98" actId="478"/>
          <ac:spMkLst>
            <pc:docMk/>
            <pc:sldMk cId="1635149602" sldId="358"/>
            <ac:spMk id="110" creationId="{8D296012-0DE0-46DE-9053-C6F7AF48DDBA}"/>
          </ac:spMkLst>
        </pc:spChg>
        <pc:spChg chg="mod">
          <ac:chgData name="ERIC LANGUILLE" userId="29194fbe-5afb-4b47-9d9f-471715efe1e9" providerId="ADAL" clId="{9E7B9E53-5C1E-44F0-B9A9-4C17AAE5FF5C}" dt="2021-10-21T17:04:57.345" v="114"/>
          <ac:spMkLst>
            <pc:docMk/>
            <pc:sldMk cId="1635149602" sldId="358"/>
            <ac:spMk id="113" creationId="{508D2C4B-8F32-4BBA-88DF-EFD0372CE42C}"/>
          </ac:spMkLst>
        </pc:spChg>
        <pc:spChg chg="mod">
          <ac:chgData name="ERIC LANGUILLE" userId="29194fbe-5afb-4b47-9d9f-471715efe1e9" providerId="ADAL" clId="{9E7B9E53-5C1E-44F0-B9A9-4C17AAE5FF5C}" dt="2021-10-22T05:26:25.181" v="2122"/>
          <ac:spMkLst>
            <pc:docMk/>
            <pc:sldMk cId="1635149602" sldId="358"/>
            <ac:spMk id="114" creationId="{BCC4C17F-647D-4F3C-BD0A-8C220F3AD65E}"/>
          </ac:spMkLst>
        </pc:spChg>
        <pc:spChg chg="mod">
          <ac:chgData name="ERIC LANGUILLE" userId="29194fbe-5afb-4b47-9d9f-471715efe1e9" providerId="ADAL" clId="{9E7B9E53-5C1E-44F0-B9A9-4C17AAE5FF5C}" dt="2021-10-21T18:43:21.881" v="522" actId="1035"/>
          <ac:spMkLst>
            <pc:docMk/>
            <pc:sldMk cId="1635149602" sldId="358"/>
            <ac:spMk id="115" creationId="{811CFB52-8B63-4A04-AE3B-413CD81DB070}"/>
          </ac:spMkLst>
        </pc:spChg>
        <pc:spChg chg="mod">
          <ac:chgData name="ERIC LANGUILLE" userId="29194fbe-5afb-4b47-9d9f-471715efe1e9" providerId="ADAL" clId="{9E7B9E53-5C1E-44F0-B9A9-4C17AAE5FF5C}" dt="2021-10-21T17:04:57.345" v="114"/>
          <ac:spMkLst>
            <pc:docMk/>
            <pc:sldMk cId="1635149602" sldId="358"/>
            <ac:spMk id="116" creationId="{F944CBCF-29D6-40B4-BE27-569EC687D8C3}"/>
          </ac:spMkLst>
        </pc:spChg>
        <pc:spChg chg="mod">
          <ac:chgData name="ERIC LANGUILLE" userId="29194fbe-5afb-4b47-9d9f-471715efe1e9" providerId="ADAL" clId="{9E7B9E53-5C1E-44F0-B9A9-4C17AAE5FF5C}" dt="2021-10-21T18:51:40.923" v="724" actId="20577"/>
          <ac:spMkLst>
            <pc:docMk/>
            <pc:sldMk cId="1635149602" sldId="358"/>
            <ac:spMk id="117" creationId="{675D6D7E-03E0-4BEF-B009-3C31A6AF6D17}"/>
          </ac:spMkLst>
        </pc:spChg>
        <pc:spChg chg="mod">
          <ac:chgData name="ERIC LANGUILLE" userId="29194fbe-5afb-4b47-9d9f-471715efe1e9" providerId="ADAL" clId="{9E7B9E53-5C1E-44F0-B9A9-4C17AAE5FF5C}" dt="2021-10-21T18:43:21.881" v="522" actId="1035"/>
          <ac:spMkLst>
            <pc:docMk/>
            <pc:sldMk cId="1635149602" sldId="358"/>
            <ac:spMk id="120" creationId="{3AC239A2-5FCD-4FBB-A8B3-C81EF79905D6}"/>
          </ac:spMkLst>
        </pc:spChg>
        <pc:spChg chg="mod">
          <ac:chgData name="ERIC LANGUILLE" userId="29194fbe-5afb-4b47-9d9f-471715efe1e9" providerId="ADAL" clId="{9E7B9E53-5C1E-44F0-B9A9-4C17AAE5FF5C}" dt="2021-10-21T21:41:40.790" v="1962" actId="115"/>
          <ac:spMkLst>
            <pc:docMk/>
            <pc:sldMk cId="1635149602" sldId="358"/>
            <ac:spMk id="121" creationId="{09C450C6-9EE9-4881-B7DD-BD3B7C8584E4}"/>
          </ac:spMkLst>
        </pc:spChg>
        <pc:spChg chg="mod">
          <ac:chgData name="ERIC LANGUILLE" userId="29194fbe-5afb-4b47-9d9f-471715efe1e9" providerId="ADAL" clId="{9E7B9E53-5C1E-44F0-B9A9-4C17AAE5FF5C}" dt="2021-10-22T05:21:38.243" v="2053" actId="20577"/>
          <ac:spMkLst>
            <pc:docMk/>
            <pc:sldMk cId="1635149602" sldId="358"/>
            <ac:spMk id="122" creationId="{0E25E1D1-E8B4-44D3-A98B-7A9DA7026B14}"/>
          </ac:spMkLst>
        </pc:spChg>
        <pc:spChg chg="mod">
          <ac:chgData name="ERIC LANGUILLE" userId="29194fbe-5afb-4b47-9d9f-471715efe1e9" providerId="ADAL" clId="{9E7B9E53-5C1E-44F0-B9A9-4C17AAE5FF5C}" dt="2021-10-21T21:41:28.987" v="1960"/>
          <ac:spMkLst>
            <pc:docMk/>
            <pc:sldMk cId="1635149602" sldId="358"/>
            <ac:spMk id="124" creationId="{A6729B50-C235-4F75-B5DB-9000B483C8BD}"/>
          </ac:spMkLst>
        </pc:spChg>
        <pc:spChg chg="mod">
          <ac:chgData name="ERIC LANGUILLE" userId="29194fbe-5afb-4b47-9d9f-471715efe1e9" providerId="ADAL" clId="{9E7B9E53-5C1E-44F0-B9A9-4C17AAE5FF5C}" dt="2021-10-21T21:41:28.987" v="1960"/>
          <ac:spMkLst>
            <pc:docMk/>
            <pc:sldMk cId="1635149602" sldId="358"/>
            <ac:spMk id="125" creationId="{DEF638A9-63FE-439C-821C-C21273A15489}"/>
          </ac:spMkLst>
        </pc:spChg>
        <pc:spChg chg="mod">
          <ac:chgData name="ERIC LANGUILLE" userId="29194fbe-5afb-4b47-9d9f-471715efe1e9" providerId="ADAL" clId="{9E7B9E53-5C1E-44F0-B9A9-4C17AAE5FF5C}" dt="2021-10-21T17:01:04.777" v="64" actId="1036"/>
          <ac:spMkLst>
            <pc:docMk/>
            <pc:sldMk cId="1635149602" sldId="358"/>
            <ac:spMk id="138" creationId="{FE9A040B-4ED2-403F-BD52-5BBF838C990E}"/>
          </ac:spMkLst>
        </pc:spChg>
        <pc:spChg chg="mod">
          <ac:chgData name="ERIC LANGUILLE" userId="29194fbe-5afb-4b47-9d9f-471715efe1e9" providerId="ADAL" clId="{9E7B9E53-5C1E-44F0-B9A9-4C17AAE5FF5C}" dt="2021-10-21T17:01:04.777" v="64" actId="1036"/>
          <ac:spMkLst>
            <pc:docMk/>
            <pc:sldMk cId="1635149602" sldId="358"/>
            <ac:spMk id="142" creationId="{CD86B81F-12FD-4570-B4DA-16F5B7CA5813}"/>
          </ac:spMkLst>
        </pc:spChg>
        <pc:spChg chg="mod topLvl">
          <ac:chgData name="ERIC LANGUILLE" userId="29194fbe-5afb-4b47-9d9f-471715efe1e9" providerId="ADAL" clId="{9E7B9E53-5C1E-44F0-B9A9-4C17AAE5FF5C}" dt="2021-10-21T18:52:44.133" v="739" actId="14100"/>
          <ac:spMkLst>
            <pc:docMk/>
            <pc:sldMk cId="1635149602" sldId="358"/>
            <ac:spMk id="154" creationId="{7BCEE2F0-DF3B-4547-9F1F-02FC054D28E0}"/>
          </ac:spMkLst>
        </pc:spChg>
        <pc:spChg chg="del mod topLvl">
          <ac:chgData name="ERIC LANGUILLE" userId="29194fbe-5afb-4b47-9d9f-471715efe1e9" providerId="ADAL" clId="{9E7B9E53-5C1E-44F0-B9A9-4C17AAE5FF5C}" dt="2021-10-21T17:05:17.027" v="116" actId="478"/>
          <ac:spMkLst>
            <pc:docMk/>
            <pc:sldMk cId="1635149602" sldId="358"/>
            <ac:spMk id="158" creationId="{611EF8A3-EB5A-4316-B42E-3A8B540CC31B}"/>
          </ac:spMkLst>
        </pc:spChg>
        <pc:spChg chg="mod topLvl">
          <ac:chgData name="ERIC LANGUILLE" userId="29194fbe-5afb-4b47-9d9f-471715efe1e9" providerId="ADAL" clId="{9E7B9E53-5C1E-44F0-B9A9-4C17AAE5FF5C}" dt="2021-10-21T18:52:35.526" v="737" actId="165"/>
          <ac:spMkLst>
            <pc:docMk/>
            <pc:sldMk cId="1635149602" sldId="358"/>
            <ac:spMk id="159" creationId="{48814C29-F017-47ED-9C3A-6C5BE86ABA9C}"/>
          </ac:spMkLst>
        </pc:spChg>
        <pc:spChg chg="mod topLvl">
          <ac:chgData name="ERIC LANGUILLE" userId="29194fbe-5afb-4b47-9d9f-471715efe1e9" providerId="ADAL" clId="{9E7B9E53-5C1E-44F0-B9A9-4C17AAE5FF5C}" dt="2021-10-21T18:52:35.526" v="737" actId="165"/>
          <ac:spMkLst>
            <pc:docMk/>
            <pc:sldMk cId="1635149602" sldId="358"/>
            <ac:spMk id="163" creationId="{B3BA962D-EC58-4CD4-9D6E-E8AA1EDEDE79}"/>
          </ac:spMkLst>
        </pc:spChg>
        <pc:grpChg chg="mod">
          <ac:chgData name="ERIC LANGUILLE" userId="29194fbe-5afb-4b47-9d9f-471715efe1e9" providerId="ADAL" clId="{9E7B9E53-5C1E-44F0-B9A9-4C17AAE5FF5C}" dt="2021-10-21T18:43:21.881" v="522" actId="1035"/>
          <ac:grpSpMkLst>
            <pc:docMk/>
            <pc:sldMk cId="1635149602" sldId="358"/>
            <ac:grpSpMk id="10" creationId="{6021E335-02AC-4E95-8964-E7BA3F4EED0E}"/>
          </ac:grpSpMkLst>
        </pc:grpChg>
        <pc:grpChg chg="del">
          <ac:chgData name="ERIC LANGUILLE" userId="29194fbe-5afb-4b47-9d9f-471715efe1e9" providerId="ADAL" clId="{9E7B9E53-5C1E-44F0-B9A9-4C17AAE5FF5C}" dt="2021-10-21T21:44:40.658" v="2015" actId="478"/>
          <ac:grpSpMkLst>
            <pc:docMk/>
            <pc:sldMk cId="1635149602" sldId="358"/>
            <ac:grpSpMk id="12" creationId="{1895BD7E-777B-4D1C-99D7-7EDC05B602F9}"/>
          </ac:grpSpMkLst>
        </pc:grpChg>
        <pc:grpChg chg="mod">
          <ac:chgData name="ERIC LANGUILLE" userId="29194fbe-5afb-4b47-9d9f-471715efe1e9" providerId="ADAL" clId="{9E7B9E53-5C1E-44F0-B9A9-4C17AAE5FF5C}" dt="2021-10-21T17:01:04.777" v="64" actId="1036"/>
          <ac:grpSpMkLst>
            <pc:docMk/>
            <pc:sldMk cId="1635149602" sldId="358"/>
            <ac:grpSpMk id="14" creationId="{D57A7BED-CE34-446D-B177-F95D206EE15F}"/>
          </ac:grpSpMkLst>
        </pc:grpChg>
        <pc:grpChg chg="del">
          <ac:chgData name="ERIC LANGUILLE" userId="29194fbe-5afb-4b47-9d9f-471715efe1e9" providerId="ADAL" clId="{9E7B9E53-5C1E-44F0-B9A9-4C17AAE5FF5C}" dt="2021-10-21T17:05:10.431" v="115" actId="165"/>
          <ac:grpSpMkLst>
            <pc:docMk/>
            <pc:sldMk cId="1635149602" sldId="358"/>
            <ac:grpSpMk id="15" creationId="{111A0766-DCCC-4218-A3FF-3DA8112F5F21}"/>
          </ac:grpSpMkLst>
        </pc:grpChg>
        <pc:grpChg chg="add del mod">
          <ac:chgData name="ERIC LANGUILLE" userId="29194fbe-5afb-4b47-9d9f-471715efe1e9" providerId="ADAL" clId="{9E7B9E53-5C1E-44F0-B9A9-4C17AAE5FF5C}" dt="2021-10-21T18:52:35.526" v="737" actId="165"/>
          <ac:grpSpMkLst>
            <pc:docMk/>
            <pc:sldMk cId="1635149602" sldId="358"/>
            <ac:grpSpMk id="20" creationId="{818F29BF-C58B-43AD-B0BA-41626510EA84}"/>
          </ac:grpSpMkLst>
        </pc:grpChg>
        <pc:grpChg chg="add mod">
          <ac:chgData name="ERIC LANGUILLE" userId="29194fbe-5afb-4b47-9d9f-471715efe1e9" providerId="ADAL" clId="{9E7B9E53-5C1E-44F0-B9A9-4C17AAE5FF5C}" dt="2021-10-21T21:41:07.044" v="1956" actId="1076"/>
          <ac:grpSpMkLst>
            <pc:docMk/>
            <pc:sldMk cId="1635149602" sldId="358"/>
            <ac:grpSpMk id="21" creationId="{C0AD1F6B-07E0-4B9A-BAAD-F9907A9E1829}"/>
          </ac:grpSpMkLst>
        </pc:grpChg>
        <pc:grpChg chg="add mod">
          <ac:chgData name="ERIC LANGUILLE" userId="29194fbe-5afb-4b47-9d9f-471715efe1e9" providerId="ADAL" clId="{9E7B9E53-5C1E-44F0-B9A9-4C17AAE5FF5C}" dt="2021-10-21T18:51:46.100" v="725" actId="14100"/>
          <ac:grpSpMkLst>
            <pc:docMk/>
            <pc:sldMk cId="1635149602" sldId="358"/>
            <ac:grpSpMk id="111" creationId="{A1E8A0CB-3372-4373-8BB3-6E7138CDFDB7}"/>
          </ac:grpSpMkLst>
        </pc:grpChg>
        <pc:grpChg chg="add mod">
          <ac:chgData name="ERIC LANGUILLE" userId="29194fbe-5afb-4b47-9d9f-471715efe1e9" providerId="ADAL" clId="{9E7B9E53-5C1E-44F0-B9A9-4C17AAE5FF5C}" dt="2021-10-21T21:42:35.638" v="1971" actId="14100"/>
          <ac:grpSpMkLst>
            <pc:docMk/>
            <pc:sldMk cId="1635149602" sldId="358"/>
            <ac:grpSpMk id="119" creationId="{1EE80B7E-AEFA-4E5B-A0B5-D9064C861CBC}"/>
          </ac:grpSpMkLst>
        </pc:grpChg>
        <pc:grpChg chg="add mod">
          <ac:chgData name="ERIC LANGUILLE" userId="29194fbe-5afb-4b47-9d9f-471715efe1e9" providerId="ADAL" clId="{9E7B9E53-5C1E-44F0-B9A9-4C17AAE5FF5C}" dt="2021-10-21T21:41:28.987" v="1960"/>
          <ac:grpSpMkLst>
            <pc:docMk/>
            <pc:sldMk cId="1635149602" sldId="358"/>
            <ac:grpSpMk id="123" creationId="{3BDEC240-8AA7-47E9-80DE-655AD6F2B052}"/>
          </ac:grpSpMkLst>
        </pc:grpChg>
        <pc:picChg chg="mod">
          <ac:chgData name="ERIC LANGUILLE" userId="29194fbe-5afb-4b47-9d9f-471715efe1e9" providerId="ADAL" clId="{9E7B9E53-5C1E-44F0-B9A9-4C17AAE5FF5C}" dt="2021-10-21T18:43:21.881" v="522" actId="1035"/>
          <ac:picMkLst>
            <pc:docMk/>
            <pc:sldMk cId="1635149602" sldId="358"/>
            <ac:picMk id="118" creationId="{8E64CDDD-A85E-4FEC-847E-68E950C775E3}"/>
          </ac:picMkLst>
        </pc:picChg>
        <pc:picChg chg="mod">
          <ac:chgData name="ERIC LANGUILLE" userId="29194fbe-5afb-4b47-9d9f-471715efe1e9" providerId="ADAL" clId="{9E7B9E53-5C1E-44F0-B9A9-4C17AAE5FF5C}" dt="2021-10-21T17:01:04.777" v="64" actId="1036"/>
          <ac:picMkLst>
            <pc:docMk/>
            <pc:sldMk cId="1635149602" sldId="358"/>
            <ac:picMk id="144" creationId="{E41795B9-DE5E-4781-A31A-88794BCF43C1}"/>
          </ac:picMkLst>
        </pc:picChg>
        <pc:cxnChg chg="del mod topLvl">
          <ac:chgData name="ERIC LANGUILLE" userId="29194fbe-5afb-4b47-9d9f-471715efe1e9" providerId="ADAL" clId="{9E7B9E53-5C1E-44F0-B9A9-4C17AAE5FF5C}" dt="2021-10-21T18:52:38.872" v="738" actId="478"/>
          <ac:cxnSpMkLst>
            <pc:docMk/>
            <pc:sldMk cId="1635149602" sldId="358"/>
            <ac:cxnSpMk id="47" creationId="{8DC33A07-1179-483E-8E1A-015F4E5C4266}"/>
          </ac:cxnSpMkLst>
        </pc:cxnChg>
        <pc:cxnChg chg="mod">
          <ac:chgData name="ERIC LANGUILLE" userId="29194fbe-5afb-4b47-9d9f-471715efe1e9" providerId="ADAL" clId="{9E7B9E53-5C1E-44F0-B9A9-4C17AAE5FF5C}" dt="2021-10-21T18:51:21.334" v="708" actId="1036"/>
          <ac:cxnSpMkLst>
            <pc:docMk/>
            <pc:sldMk cId="1635149602" sldId="358"/>
            <ac:cxnSpMk id="48" creationId="{60EE166D-0154-49B9-B9AA-03C56A8CB088}"/>
          </ac:cxnSpMkLst>
        </pc:cxnChg>
        <pc:cxnChg chg="add del mod">
          <ac:chgData name="ERIC LANGUILLE" userId="29194fbe-5afb-4b47-9d9f-471715efe1e9" providerId="ADAL" clId="{9E7B9E53-5C1E-44F0-B9A9-4C17AAE5FF5C}" dt="2021-10-21T18:22:18.443" v="180" actId="478"/>
          <ac:cxnSpMkLst>
            <pc:docMk/>
            <pc:sldMk cId="1635149602" sldId="358"/>
            <ac:cxnSpMk id="70" creationId="{2763095E-D8A7-4EC5-88FF-BCFCA78DFED9}"/>
          </ac:cxnSpMkLst>
        </pc:cxnChg>
        <pc:cxnChg chg="add del mod">
          <ac:chgData name="ERIC LANGUILLE" userId="29194fbe-5afb-4b47-9d9f-471715efe1e9" providerId="ADAL" clId="{9E7B9E53-5C1E-44F0-B9A9-4C17AAE5FF5C}" dt="2021-10-21T18:51:00.252" v="695" actId="478"/>
          <ac:cxnSpMkLst>
            <pc:docMk/>
            <pc:sldMk cId="1635149602" sldId="358"/>
            <ac:cxnSpMk id="75" creationId="{9B8B37E0-989B-4CA7-8F07-7021E020AA1C}"/>
          </ac:cxnSpMkLst>
        </pc:cxnChg>
        <pc:cxnChg chg="add del mod">
          <ac:chgData name="ERIC LANGUILLE" userId="29194fbe-5afb-4b47-9d9f-471715efe1e9" providerId="ADAL" clId="{9E7B9E53-5C1E-44F0-B9A9-4C17AAE5FF5C}" dt="2021-10-21T18:50:45.195" v="690" actId="478"/>
          <ac:cxnSpMkLst>
            <pc:docMk/>
            <pc:sldMk cId="1635149602" sldId="358"/>
            <ac:cxnSpMk id="81" creationId="{8B81EFDD-6BFD-491A-8643-8CD6DCD0B002}"/>
          </ac:cxnSpMkLst>
        </pc:cxnChg>
        <pc:cxnChg chg="add del mod">
          <ac:chgData name="ERIC LANGUILLE" userId="29194fbe-5afb-4b47-9d9f-471715efe1e9" providerId="ADAL" clId="{9E7B9E53-5C1E-44F0-B9A9-4C17AAE5FF5C}" dt="2021-10-21T18:50:47.642" v="691" actId="478"/>
          <ac:cxnSpMkLst>
            <pc:docMk/>
            <pc:sldMk cId="1635149602" sldId="358"/>
            <ac:cxnSpMk id="94" creationId="{9F6E2E0A-5B20-4D8A-8004-D56B5A6719B2}"/>
          </ac:cxnSpMkLst>
        </pc:cxnChg>
      </pc:sldChg>
      <pc:sldChg chg="addSp delSp modSp add del mod ord">
        <pc:chgData name="ERIC LANGUILLE" userId="29194fbe-5afb-4b47-9d9f-471715efe1e9" providerId="ADAL" clId="{9E7B9E53-5C1E-44F0-B9A9-4C17AAE5FF5C}" dt="2021-10-21T21:27:39.530" v="1886" actId="2696"/>
        <pc:sldMkLst>
          <pc:docMk/>
          <pc:sldMk cId="3734861592" sldId="359"/>
        </pc:sldMkLst>
        <pc:spChg chg="del">
          <ac:chgData name="ERIC LANGUILLE" userId="29194fbe-5afb-4b47-9d9f-471715efe1e9" providerId="ADAL" clId="{9E7B9E53-5C1E-44F0-B9A9-4C17AAE5FF5C}" dt="2021-10-21T18:21:41.271" v="173" actId="478"/>
          <ac:spMkLst>
            <pc:docMk/>
            <pc:sldMk cId="3734861592" sldId="359"/>
            <ac:spMk id="33" creationId="{F6C49E79-94BC-4FF7-B879-4F61CA7481DA}"/>
          </ac:spMkLst>
        </pc:spChg>
        <pc:spChg chg="del">
          <ac:chgData name="ERIC LANGUILLE" userId="29194fbe-5afb-4b47-9d9f-471715efe1e9" providerId="ADAL" clId="{9E7B9E53-5C1E-44F0-B9A9-4C17AAE5FF5C}" dt="2021-10-21T18:21:43.923" v="174" actId="478"/>
          <ac:spMkLst>
            <pc:docMk/>
            <pc:sldMk cId="3734861592" sldId="359"/>
            <ac:spMk id="34" creationId="{DD827F8B-6B61-43DE-A271-D84C0D4BC36B}"/>
          </ac:spMkLst>
        </pc:spChg>
        <pc:spChg chg="del">
          <ac:chgData name="ERIC LANGUILLE" userId="29194fbe-5afb-4b47-9d9f-471715efe1e9" providerId="ADAL" clId="{9E7B9E53-5C1E-44F0-B9A9-4C17AAE5FF5C}" dt="2021-10-21T18:22:13.427" v="179" actId="478"/>
          <ac:spMkLst>
            <pc:docMk/>
            <pc:sldMk cId="3734861592" sldId="359"/>
            <ac:spMk id="69" creationId="{E2A64376-3EBC-4512-BBCE-5F818CDE6696}"/>
          </ac:spMkLst>
        </pc:spChg>
        <pc:spChg chg="del">
          <ac:chgData name="ERIC LANGUILLE" userId="29194fbe-5afb-4b47-9d9f-471715efe1e9" providerId="ADAL" clId="{9E7B9E53-5C1E-44F0-B9A9-4C17AAE5FF5C}" dt="2021-10-21T18:22:13.427" v="179" actId="478"/>
          <ac:spMkLst>
            <pc:docMk/>
            <pc:sldMk cId="3734861592" sldId="359"/>
            <ac:spMk id="73" creationId="{B5D9308C-7112-4CDD-BB78-C7D63A158182}"/>
          </ac:spMkLst>
        </pc:spChg>
        <pc:spChg chg="del">
          <ac:chgData name="ERIC LANGUILLE" userId="29194fbe-5afb-4b47-9d9f-471715efe1e9" providerId="ADAL" clId="{9E7B9E53-5C1E-44F0-B9A9-4C17AAE5FF5C}" dt="2021-10-21T18:25:01.159" v="200" actId="478"/>
          <ac:spMkLst>
            <pc:docMk/>
            <pc:sldMk cId="3734861592" sldId="359"/>
            <ac:spMk id="74" creationId="{A1C1C4BD-1292-4F97-9316-FEADA49D8196}"/>
          </ac:spMkLst>
        </pc:spChg>
        <pc:spChg chg="del">
          <ac:chgData name="ERIC LANGUILLE" userId="29194fbe-5afb-4b47-9d9f-471715efe1e9" providerId="ADAL" clId="{9E7B9E53-5C1E-44F0-B9A9-4C17AAE5FF5C}" dt="2021-10-21T18:25:01.159" v="200" actId="478"/>
          <ac:spMkLst>
            <pc:docMk/>
            <pc:sldMk cId="3734861592" sldId="359"/>
            <ac:spMk id="76" creationId="{DB079A9C-1A71-48E7-955E-BC36BA5EDE98}"/>
          </ac:spMkLst>
        </pc:spChg>
        <pc:spChg chg="del">
          <ac:chgData name="ERIC LANGUILLE" userId="29194fbe-5afb-4b47-9d9f-471715efe1e9" providerId="ADAL" clId="{9E7B9E53-5C1E-44F0-B9A9-4C17AAE5FF5C}" dt="2021-10-21T18:33:54.861" v="346" actId="478"/>
          <ac:spMkLst>
            <pc:docMk/>
            <pc:sldMk cId="3734861592" sldId="359"/>
            <ac:spMk id="79" creationId="{4B0CF8CB-9FC6-408B-B87D-AE312BF2BCB9}"/>
          </ac:spMkLst>
        </pc:spChg>
        <pc:spChg chg="del">
          <ac:chgData name="ERIC LANGUILLE" userId="29194fbe-5afb-4b47-9d9f-471715efe1e9" providerId="ADAL" clId="{9E7B9E53-5C1E-44F0-B9A9-4C17AAE5FF5C}" dt="2021-10-21T18:34:01.981" v="347" actId="478"/>
          <ac:spMkLst>
            <pc:docMk/>
            <pc:sldMk cId="3734861592" sldId="359"/>
            <ac:spMk id="80" creationId="{02BC1BCD-4598-4172-AC35-6D277E5CD353}"/>
          </ac:spMkLst>
        </pc:spChg>
        <pc:spChg chg="mod">
          <ac:chgData name="ERIC LANGUILLE" userId="29194fbe-5afb-4b47-9d9f-471715efe1e9" providerId="ADAL" clId="{9E7B9E53-5C1E-44F0-B9A9-4C17AAE5FF5C}" dt="2021-10-21T18:40:04.239" v="455" actId="20577"/>
          <ac:spMkLst>
            <pc:docMk/>
            <pc:sldMk cId="3734861592" sldId="359"/>
            <ac:spMk id="84" creationId="{5B210A40-648D-469E-9F5F-F6D2947137F1}"/>
          </ac:spMkLst>
        </pc:spChg>
        <pc:spChg chg="del">
          <ac:chgData name="ERIC LANGUILLE" userId="29194fbe-5afb-4b47-9d9f-471715efe1e9" providerId="ADAL" clId="{9E7B9E53-5C1E-44F0-B9A9-4C17AAE5FF5C}" dt="2021-10-21T18:24:37.270" v="194" actId="478"/>
          <ac:spMkLst>
            <pc:docMk/>
            <pc:sldMk cId="3734861592" sldId="359"/>
            <ac:spMk id="85" creationId="{077453C7-6FE9-4AEC-B7D8-DDDFFF4C1DD9}"/>
          </ac:spMkLst>
        </pc:spChg>
        <pc:spChg chg="del mod">
          <ac:chgData name="ERIC LANGUILLE" userId="29194fbe-5afb-4b47-9d9f-471715efe1e9" providerId="ADAL" clId="{9E7B9E53-5C1E-44F0-B9A9-4C17AAE5FF5C}" dt="2021-10-21T18:24:52.302" v="199" actId="478"/>
          <ac:spMkLst>
            <pc:docMk/>
            <pc:sldMk cId="3734861592" sldId="359"/>
            <ac:spMk id="86" creationId="{BE12E8FD-73DB-4B91-925D-C4AF2FBF244C}"/>
          </ac:spMkLst>
        </pc:spChg>
        <pc:spChg chg="del">
          <ac:chgData name="ERIC LANGUILLE" userId="29194fbe-5afb-4b47-9d9f-471715efe1e9" providerId="ADAL" clId="{9E7B9E53-5C1E-44F0-B9A9-4C17AAE5FF5C}" dt="2021-10-21T18:24:49.889" v="198" actId="478"/>
          <ac:spMkLst>
            <pc:docMk/>
            <pc:sldMk cId="3734861592" sldId="359"/>
            <ac:spMk id="87" creationId="{F60A45F7-BFA9-4069-86E0-253106113451}"/>
          </ac:spMkLst>
        </pc:spChg>
        <pc:spChg chg="del mod">
          <ac:chgData name="ERIC LANGUILLE" userId="29194fbe-5afb-4b47-9d9f-471715efe1e9" providerId="ADAL" clId="{9E7B9E53-5C1E-44F0-B9A9-4C17AAE5FF5C}" dt="2021-10-21T18:24:43.775" v="196" actId="478"/>
          <ac:spMkLst>
            <pc:docMk/>
            <pc:sldMk cId="3734861592" sldId="359"/>
            <ac:spMk id="89" creationId="{51870BBF-4721-4586-809F-A37B0F765CCB}"/>
          </ac:spMkLst>
        </pc:spChg>
        <pc:spChg chg="del">
          <ac:chgData name="ERIC LANGUILLE" userId="29194fbe-5afb-4b47-9d9f-471715efe1e9" providerId="ADAL" clId="{9E7B9E53-5C1E-44F0-B9A9-4C17AAE5FF5C}" dt="2021-10-21T18:33:31.142" v="344" actId="478"/>
          <ac:spMkLst>
            <pc:docMk/>
            <pc:sldMk cId="3734861592" sldId="359"/>
            <ac:spMk id="99" creationId="{E22E9304-9A1F-4925-A358-243C59BDC195}"/>
          </ac:spMkLst>
        </pc:spChg>
        <pc:spChg chg="mod">
          <ac:chgData name="ERIC LANGUILLE" userId="29194fbe-5afb-4b47-9d9f-471715efe1e9" providerId="ADAL" clId="{9E7B9E53-5C1E-44F0-B9A9-4C17AAE5FF5C}" dt="2021-10-21T18:20:26.136" v="166" actId="14100"/>
          <ac:spMkLst>
            <pc:docMk/>
            <pc:sldMk cId="3734861592" sldId="359"/>
            <ac:spMk id="108" creationId="{810CB04C-EEC7-485B-A724-A04610C19035}"/>
          </ac:spMkLst>
        </pc:spChg>
        <pc:spChg chg="del">
          <ac:chgData name="ERIC LANGUILLE" userId="29194fbe-5afb-4b47-9d9f-471715efe1e9" providerId="ADAL" clId="{9E7B9E53-5C1E-44F0-B9A9-4C17AAE5FF5C}" dt="2021-10-21T18:33:34.194" v="345" actId="478"/>
          <ac:spMkLst>
            <pc:docMk/>
            <pc:sldMk cId="3734861592" sldId="359"/>
            <ac:spMk id="109" creationId="{3A0E14E5-14D7-4203-9DB8-9D207930236F}"/>
          </ac:spMkLst>
        </pc:spChg>
        <pc:spChg chg="mod">
          <ac:chgData name="ERIC LANGUILLE" userId="29194fbe-5afb-4b47-9d9f-471715efe1e9" providerId="ADAL" clId="{9E7B9E53-5C1E-44F0-B9A9-4C17AAE5FF5C}" dt="2021-10-21T18:20:26.136" v="166" actId="14100"/>
          <ac:spMkLst>
            <pc:docMk/>
            <pc:sldMk cId="3734861592" sldId="359"/>
            <ac:spMk id="110" creationId="{63D8E785-467B-4A71-8E76-94716D58753B}"/>
          </ac:spMkLst>
        </pc:spChg>
        <pc:spChg chg="add mod">
          <ac:chgData name="ERIC LANGUILLE" userId="29194fbe-5afb-4b47-9d9f-471715efe1e9" providerId="ADAL" clId="{9E7B9E53-5C1E-44F0-B9A9-4C17AAE5FF5C}" dt="2021-10-21T21:26:24.918" v="1877" actId="1076"/>
          <ac:spMkLst>
            <pc:docMk/>
            <pc:sldMk cId="3734861592" sldId="359"/>
            <ac:spMk id="121" creationId="{C57D778C-13B2-4179-89B5-AE805CF067BC}"/>
          </ac:spMkLst>
        </pc:spChg>
        <pc:spChg chg="add del mod">
          <ac:chgData name="ERIC LANGUILLE" userId="29194fbe-5afb-4b47-9d9f-471715efe1e9" providerId="ADAL" clId="{9E7B9E53-5C1E-44F0-B9A9-4C17AAE5FF5C}" dt="2021-10-21T21:26:21.212" v="1876" actId="478"/>
          <ac:spMkLst>
            <pc:docMk/>
            <pc:sldMk cId="3734861592" sldId="359"/>
            <ac:spMk id="122" creationId="{7FE8EB1A-6F77-4412-A30B-21D913CFC37C}"/>
          </ac:spMkLst>
        </pc:spChg>
        <pc:spChg chg="mod">
          <ac:chgData name="ERIC LANGUILLE" userId="29194fbe-5afb-4b47-9d9f-471715efe1e9" providerId="ADAL" clId="{9E7B9E53-5C1E-44F0-B9A9-4C17AAE5FF5C}" dt="2021-10-21T18:22:05.492" v="177"/>
          <ac:spMkLst>
            <pc:docMk/>
            <pc:sldMk cId="3734861592" sldId="359"/>
            <ac:spMk id="124" creationId="{B271865E-9F68-492E-BB02-514197860601}"/>
          </ac:spMkLst>
        </pc:spChg>
        <pc:spChg chg="mod">
          <ac:chgData name="ERIC LANGUILLE" userId="29194fbe-5afb-4b47-9d9f-471715efe1e9" providerId="ADAL" clId="{9E7B9E53-5C1E-44F0-B9A9-4C17AAE5FF5C}" dt="2021-10-21T18:22:05.492" v="177"/>
          <ac:spMkLst>
            <pc:docMk/>
            <pc:sldMk cId="3734861592" sldId="359"/>
            <ac:spMk id="125" creationId="{7F735734-BD0C-4881-804B-DCD4887C342E}"/>
          </ac:spMkLst>
        </pc:spChg>
        <pc:spChg chg="mod">
          <ac:chgData name="ERIC LANGUILLE" userId="29194fbe-5afb-4b47-9d9f-471715efe1e9" providerId="ADAL" clId="{9E7B9E53-5C1E-44F0-B9A9-4C17AAE5FF5C}" dt="2021-10-21T18:22:05.492" v="177"/>
          <ac:spMkLst>
            <pc:docMk/>
            <pc:sldMk cId="3734861592" sldId="359"/>
            <ac:spMk id="127" creationId="{C189A0E3-B468-4432-81A1-183F80E45942}"/>
          </ac:spMkLst>
        </pc:spChg>
        <pc:spChg chg="mod">
          <ac:chgData name="ERIC LANGUILLE" userId="29194fbe-5afb-4b47-9d9f-471715efe1e9" providerId="ADAL" clId="{9E7B9E53-5C1E-44F0-B9A9-4C17AAE5FF5C}" dt="2021-10-21T18:22:54.002" v="181"/>
          <ac:spMkLst>
            <pc:docMk/>
            <pc:sldMk cId="3734861592" sldId="359"/>
            <ac:spMk id="129" creationId="{5E024AD3-34DF-427D-BAA7-90F4C5B49B61}"/>
          </ac:spMkLst>
        </pc:spChg>
        <pc:spChg chg="mod">
          <ac:chgData name="ERIC LANGUILLE" userId="29194fbe-5afb-4b47-9d9f-471715efe1e9" providerId="ADAL" clId="{9E7B9E53-5C1E-44F0-B9A9-4C17AAE5FF5C}" dt="2021-10-21T18:22:54.002" v="181"/>
          <ac:spMkLst>
            <pc:docMk/>
            <pc:sldMk cId="3734861592" sldId="359"/>
            <ac:spMk id="131" creationId="{3209D065-5EBC-4D21-9C69-806507796C02}"/>
          </ac:spMkLst>
        </pc:spChg>
        <pc:spChg chg="mod">
          <ac:chgData name="ERIC LANGUILLE" userId="29194fbe-5afb-4b47-9d9f-471715efe1e9" providerId="ADAL" clId="{9E7B9E53-5C1E-44F0-B9A9-4C17AAE5FF5C}" dt="2021-10-21T18:23:20.576" v="185"/>
          <ac:spMkLst>
            <pc:docMk/>
            <pc:sldMk cId="3734861592" sldId="359"/>
            <ac:spMk id="134" creationId="{3462C743-E14C-4736-BAA4-039A247C863B}"/>
          </ac:spMkLst>
        </pc:spChg>
        <pc:spChg chg="mod">
          <ac:chgData name="ERIC LANGUILLE" userId="29194fbe-5afb-4b47-9d9f-471715efe1e9" providerId="ADAL" clId="{9E7B9E53-5C1E-44F0-B9A9-4C17AAE5FF5C}" dt="2021-10-21T18:23:20.576" v="185"/>
          <ac:spMkLst>
            <pc:docMk/>
            <pc:sldMk cId="3734861592" sldId="359"/>
            <ac:spMk id="135" creationId="{9FD1F1AD-5BC1-4F0F-AF5F-A702D053DF1C}"/>
          </ac:spMkLst>
        </pc:spChg>
        <pc:spChg chg="mod">
          <ac:chgData name="ERIC LANGUILLE" userId="29194fbe-5afb-4b47-9d9f-471715efe1e9" providerId="ADAL" clId="{9E7B9E53-5C1E-44F0-B9A9-4C17AAE5FF5C}" dt="2021-10-21T18:23:42.633" v="187"/>
          <ac:spMkLst>
            <pc:docMk/>
            <pc:sldMk cId="3734861592" sldId="359"/>
            <ac:spMk id="137" creationId="{8FB7C7DD-E1A3-429F-976F-630A777917B1}"/>
          </ac:spMkLst>
        </pc:spChg>
        <pc:spChg chg="mod">
          <ac:chgData name="ERIC LANGUILLE" userId="29194fbe-5afb-4b47-9d9f-471715efe1e9" providerId="ADAL" clId="{9E7B9E53-5C1E-44F0-B9A9-4C17AAE5FF5C}" dt="2021-10-21T18:23:42.633" v="187"/>
          <ac:spMkLst>
            <pc:docMk/>
            <pc:sldMk cId="3734861592" sldId="359"/>
            <ac:spMk id="139" creationId="{6B11ABAC-6C61-4FB6-A104-0333E9246477}"/>
          </ac:spMkLst>
        </pc:spChg>
        <pc:grpChg chg="del">
          <ac:chgData name="ERIC LANGUILLE" userId="29194fbe-5afb-4b47-9d9f-471715efe1e9" providerId="ADAL" clId="{9E7B9E53-5C1E-44F0-B9A9-4C17AAE5FF5C}" dt="2021-10-21T18:20:06.026" v="162" actId="478"/>
          <ac:grpSpMkLst>
            <pc:docMk/>
            <pc:sldMk cId="3734861592" sldId="359"/>
            <ac:grpSpMk id="10" creationId="{6021E335-02AC-4E95-8964-E7BA3F4EED0E}"/>
          </ac:grpSpMkLst>
        </pc:grpChg>
        <pc:grpChg chg="del">
          <ac:chgData name="ERIC LANGUILLE" userId="29194fbe-5afb-4b47-9d9f-471715efe1e9" providerId="ADAL" clId="{9E7B9E53-5C1E-44F0-B9A9-4C17AAE5FF5C}" dt="2021-10-21T18:23:08.285" v="184" actId="478"/>
          <ac:grpSpMkLst>
            <pc:docMk/>
            <pc:sldMk cId="3734861592" sldId="359"/>
            <ac:grpSpMk id="11" creationId="{B71EC2D4-D1BB-44F8-A263-04664528FEAA}"/>
          </ac:grpSpMkLst>
        </pc:grpChg>
        <pc:grpChg chg="del">
          <ac:chgData name="ERIC LANGUILLE" userId="29194fbe-5afb-4b47-9d9f-471715efe1e9" providerId="ADAL" clId="{9E7B9E53-5C1E-44F0-B9A9-4C17AAE5FF5C}" dt="2021-10-21T18:20:04.016" v="161" actId="478"/>
          <ac:grpSpMkLst>
            <pc:docMk/>
            <pc:sldMk cId="3734861592" sldId="359"/>
            <ac:grpSpMk id="14" creationId="{D57A7BED-CE34-446D-B177-F95D206EE15F}"/>
          </ac:grpSpMkLst>
        </pc:grpChg>
        <pc:grpChg chg="del">
          <ac:chgData name="ERIC LANGUILLE" userId="29194fbe-5afb-4b47-9d9f-471715efe1e9" providerId="ADAL" clId="{9E7B9E53-5C1E-44F0-B9A9-4C17AAE5FF5C}" dt="2021-10-21T18:23:00.781" v="183" actId="478"/>
          <ac:grpSpMkLst>
            <pc:docMk/>
            <pc:sldMk cId="3734861592" sldId="359"/>
            <ac:grpSpMk id="16" creationId="{FD7647C7-C820-4F57-A61E-64D1669699FD}"/>
          </ac:grpSpMkLst>
        </pc:grpChg>
        <pc:grpChg chg="del">
          <ac:chgData name="ERIC LANGUILLE" userId="29194fbe-5afb-4b47-9d9f-471715efe1e9" providerId="ADAL" clId="{9E7B9E53-5C1E-44F0-B9A9-4C17AAE5FF5C}" dt="2021-10-21T18:23:59.329" v="190" actId="478"/>
          <ac:grpSpMkLst>
            <pc:docMk/>
            <pc:sldMk cId="3734861592" sldId="359"/>
            <ac:grpSpMk id="20" creationId="{818F29BF-C58B-43AD-B0BA-41626510EA84}"/>
          </ac:grpSpMkLst>
        </pc:grpChg>
        <pc:grpChg chg="del">
          <ac:chgData name="ERIC LANGUILLE" userId="29194fbe-5afb-4b47-9d9f-471715efe1e9" providerId="ADAL" clId="{9E7B9E53-5C1E-44F0-B9A9-4C17AAE5FF5C}" dt="2021-10-21T18:22:04.711" v="176" actId="478"/>
          <ac:grpSpMkLst>
            <pc:docMk/>
            <pc:sldMk cId="3734861592" sldId="359"/>
            <ac:grpSpMk id="32" creationId="{5FA0D2F5-1F9D-4EF4-9BAA-632229B14D85}"/>
          </ac:grpSpMkLst>
        </pc:grpChg>
        <pc:grpChg chg="add mod">
          <ac:chgData name="ERIC LANGUILLE" userId="29194fbe-5afb-4b47-9d9f-471715efe1e9" providerId="ADAL" clId="{9E7B9E53-5C1E-44F0-B9A9-4C17AAE5FF5C}" dt="2021-10-21T18:20:26.136" v="166" actId="14100"/>
          <ac:grpSpMkLst>
            <pc:docMk/>
            <pc:sldMk cId="3734861592" sldId="359"/>
            <ac:grpSpMk id="107" creationId="{7017AFA9-9392-47F2-A7B5-839520002285}"/>
          </ac:grpSpMkLst>
        </pc:grpChg>
        <pc:grpChg chg="del">
          <ac:chgData name="ERIC LANGUILLE" userId="29194fbe-5afb-4b47-9d9f-471715efe1e9" providerId="ADAL" clId="{9E7B9E53-5C1E-44F0-B9A9-4C17AAE5FF5C}" dt="2021-10-21T18:23:56.985" v="189" actId="478"/>
          <ac:grpSpMkLst>
            <pc:docMk/>
            <pc:sldMk cId="3734861592" sldId="359"/>
            <ac:grpSpMk id="111" creationId="{A1E8A0CB-3372-4373-8BB3-6E7138CDFDB7}"/>
          </ac:grpSpMkLst>
        </pc:grpChg>
        <pc:grpChg chg="add mod">
          <ac:chgData name="ERIC LANGUILLE" userId="29194fbe-5afb-4b47-9d9f-471715efe1e9" providerId="ADAL" clId="{9E7B9E53-5C1E-44F0-B9A9-4C17AAE5FF5C}" dt="2021-10-21T18:22:09.370" v="178" actId="1076"/>
          <ac:grpSpMkLst>
            <pc:docMk/>
            <pc:sldMk cId="3734861592" sldId="359"/>
            <ac:grpSpMk id="123" creationId="{4B217E42-DE94-4678-B413-DDC71E591584}"/>
          </ac:grpSpMkLst>
        </pc:grpChg>
        <pc:grpChg chg="add mod">
          <ac:chgData name="ERIC LANGUILLE" userId="29194fbe-5afb-4b47-9d9f-471715efe1e9" providerId="ADAL" clId="{9E7B9E53-5C1E-44F0-B9A9-4C17AAE5FF5C}" dt="2021-10-21T18:22:57.983" v="182" actId="1076"/>
          <ac:grpSpMkLst>
            <pc:docMk/>
            <pc:sldMk cId="3734861592" sldId="359"/>
            <ac:grpSpMk id="128" creationId="{CB6B8238-F0B4-4DF1-9B6A-6BCB85A30CB2}"/>
          </ac:grpSpMkLst>
        </pc:grpChg>
        <pc:grpChg chg="add mod">
          <ac:chgData name="ERIC LANGUILLE" userId="29194fbe-5afb-4b47-9d9f-471715efe1e9" providerId="ADAL" clId="{9E7B9E53-5C1E-44F0-B9A9-4C17AAE5FF5C}" dt="2021-10-21T18:24:34.169" v="193" actId="1076"/>
          <ac:grpSpMkLst>
            <pc:docMk/>
            <pc:sldMk cId="3734861592" sldId="359"/>
            <ac:grpSpMk id="133" creationId="{D51B2B6A-675D-4AE3-9CDC-F2613750F176}"/>
          </ac:grpSpMkLst>
        </pc:grpChg>
        <pc:grpChg chg="add mod">
          <ac:chgData name="ERIC LANGUILLE" userId="29194fbe-5afb-4b47-9d9f-471715efe1e9" providerId="ADAL" clId="{9E7B9E53-5C1E-44F0-B9A9-4C17AAE5FF5C}" dt="2021-10-21T18:24:30.383" v="192" actId="1076"/>
          <ac:grpSpMkLst>
            <pc:docMk/>
            <pc:sldMk cId="3734861592" sldId="359"/>
            <ac:grpSpMk id="136" creationId="{9AD7715D-A2ED-4342-98F9-890F37457B47}"/>
          </ac:grpSpMkLst>
        </pc:grpChg>
        <pc:picChg chg="mod">
          <ac:chgData name="ERIC LANGUILLE" userId="29194fbe-5afb-4b47-9d9f-471715efe1e9" providerId="ADAL" clId="{9E7B9E53-5C1E-44F0-B9A9-4C17AAE5FF5C}" dt="2021-10-21T18:20:26.136" v="166" actId="14100"/>
          <ac:picMkLst>
            <pc:docMk/>
            <pc:sldMk cId="3734861592" sldId="359"/>
            <ac:picMk id="119" creationId="{825674C9-0777-458E-80FF-AA4EC94F74F1}"/>
          </ac:picMkLst>
        </pc:picChg>
        <pc:cxnChg chg="mod">
          <ac:chgData name="ERIC LANGUILLE" userId="29194fbe-5afb-4b47-9d9f-471715efe1e9" providerId="ADAL" clId="{9E7B9E53-5C1E-44F0-B9A9-4C17AAE5FF5C}" dt="2021-10-21T18:23:59.329" v="190" actId="478"/>
          <ac:cxnSpMkLst>
            <pc:docMk/>
            <pc:sldMk cId="3734861592" sldId="359"/>
            <ac:cxnSpMk id="47" creationId="{8DC33A07-1179-483E-8E1A-015F4E5C4266}"/>
          </ac:cxnSpMkLst>
        </pc:cxnChg>
        <pc:cxnChg chg="del">
          <ac:chgData name="ERIC LANGUILLE" userId="29194fbe-5afb-4b47-9d9f-471715efe1e9" providerId="ADAL" clId="{9E7B9E53-5C1E-44F0-B9A9-4C17AAE5FF5C}" dt="2021-10-21T18:22:13.427" v="179" actId="478"/>
          <ac:cxnSpMkLst>
            <pc:docMk/>
            <pc:sldMk cId="3734861592" sldId="359"/>
            <ac:cxnSpMk id="70" creationId="{2763095E-D8A7-4EC5-88FF-BCFCA78DFED9}"/>
          </ac:cxnSpMkLst>
        </pc:cxnChg>
        <pc:cxnChg chg="del">
          <ac:chgData name="ERIC LANGUILLE" userId="29194fbe-5afb-4b47-9d9f-471715efe1e9" providerId="ADAL" clId="{9E7B9E53-5C1E-44F0-B9A9-4C17AAE5FF5C}" dt="2021-10-21T18:25:01.159" v="200" actId="478"/>
          <ac:cxnSpMkLst>
            <pc:docMk/>
            <pc:sldMk cId="3734861592" sldId="359"/>
            <ac:cxnSpMk id="75" creationId="{9B8B37E0-989B-4CA7-8F07-7021E020AA1C}"/>
          </ac:cxnSpMkLst>
        </pc:cxnChg>
        <pc:cxnChg chg="del">
          <ac:chgData name="ERIC LANGUILLE" userId="29194fbe-5afb-4b47-9d9f-471715efe1e9" providerId="ADAL" clId="{9E7B9E53-5C1E-44F0-B9A9-4C17AAE5FF5C}" dt="2021-10-21T18:25:01.159" v="200" actId="478"/>
          <ac:cxnSpMkLst>
            <pc:docMk/>
            <pc:sldMk cId="3734861592" sldId="359"/>
            <ac:cxnSpMk id="81" creationId="{8B81EFDD-6BFD-491A-8643-8CD6DCD0B002}"/>
          </ac:cxnSpMkLst>
        </pc:cxnChg>
        <pc:cxnChg chg="del">
          <ac:chgData name="ERIC LANGUILLE" userId="29194fbe-5afb-4b47-9d9f-471715efe1e9" providerId="ADAL" clId="{9E7B9E53-5C1E-44F0-B9A9-4C17AAE5FF5C}" dt="2021-10-21T18:25:01.159" v="200" actId="478"/>
          <ac:cxnSpMkLst>
            <pc:docMk/>
            <pc:sldMk cId="3734861592" sldId="359"/>
            <ac:cxnSpMk id="94" creationId="{9F6E2E0A-5B20-4D8A-8004-D56B5A6719B2}"/>
          </ac:cxnSpMkLst>
        </pc:cxnChg>
      </pc:sldChg>
      <pc:sldChg chg="addSp delSp modSp add mod ord">
        <pc:chgData name="ERIC LANGUILLE" userId="29194fbe-5afb-4b47-9d9f-471715efe1e9" providerId="ADAL" clId="{9E7B9E53-5C1E-44F0-B9A9-4C17AAE5FF5C}" dt="2021-10-22T05:28:45.505" v="2153"/>
        <pc:sldMkLst>
          <pc:docMk/>
          <pc:sldMk cId="4001362241" sldId="359"/>
        </pc:sldMkLst>
        <pc:spChg chg="mod">
          <ac:chgData name="ERIC LANGUILLE" userId="29194fbe-5afb-4b47-9d9f-471715efe1e9" providerId="ADAL" clId="{9E7B9E53-5C1E-44F0-B9A9-4C17AAE5FF5C}" dt="2021-10-22T05:28:45.505" v="2153"/>
          <ac:spMkLst>
            <pc:docMk/>
            <pc:sldMk cId="4001362241" sldId="359"/>
            <ac:spMk id="44" creationId="{ED708BC0-6B41-4E3C-B73F-F88BFCFA8877}"/>
          </ac:spMkLst>
        </pc:spChg>
        <pc:spChg chg="mod">
          <ac:chgData name="ERIC LANGUILLE" userId="29194fbe-5afb-4b47-9d9f-471715efe1e9" providerId="ADAL" clId="{9E7B9E53-5C1E-44F0-B9A9-4C17AAE5FF5C}" dt="2021-10-21T21:45:05.745" v="2017"/>
          <ac:spMkLst>
            <pc:docMk/>
            <pc:sldMk cId="4001362241" sldId="359"/>
            <ac:spMk id="58" creationId="{197300F9-0FB2-4902-93A5-6CC6387F89E8}"/>
          </ac:spMkLst>
        </pc:spChg>
        <pc:spChg chg="mod">
          <ac:chgData name="ERIC LANGUILLE" userId="29194fbe-5afb-4b47-9d9f-471715efe1e9" providerId="ADAL" clId="{9E7B9E53-5C1E-44F0-B9A9-4C17AAE5FF5C}" dt="2021-10-21T21:45:05.745" v="2017"/>
          <ac:spMkLst>
            <pc:docMk/>
            <pc:sldMk cId="4001362241" sldId="359"/>
            <ac:spMk id="59" creationId="{BEF30998-30E4-49ED-95D5-DB817D6CC61D}"/>
          </ac:spMkLst>
        </pc:spChg>
        <pc:spChg chg="add mod">
          <ac:chgData name="ERIC LANGUILLE" userId="29194fbe-5afb-4b47-9d9f-471715efe1e9" providerId="ADAL" clId="{9E7B9E53-5C1E-44F0-B9A9-4C17AAE5FF5C}" dt="2021-10-21T21:45:08.289" v="2036" actId="1036"/>
          <ac:spMkLst>
            <pc:docMk/>
            <pc:sldMk cId="4001362241" sldId="359"/>
            <ac:spMk id="60" creationId="{E7A0D665-2AA0-47B7-9FDC-A1D5011622A9}"/>
          </ac:spMkLst>
        </pc:spChg>
        <pc:spChg chg="mod">
          <ac:chgData name="ERIC LANGUILLE" userId="29194fbe-5afb-4b47-9d9f-471715efe1e9" providerId="ADAL" clId="{9E7B9E53-5C1E-44F0-B9A9-4C17AAE5FF5C}" dt="2021-10-21T21:45:05.745" v="2017"/>
          <ac:spMkLst>
            <pc:docMk/>
            <pc:sldMk cId="4001362241" sldId="359"/>
            <ac:spMk id="62" creationId="{DE4C0B0B-515D-4E8C-9DC8-AF9F4C188B54}"/>
          </ac:spMkLst>
        </pc:spChg>
        <pc:spChg chg="mod">
          <ac:chgData name="ERIC LANGUILLE" userId="29194fbe-5afb-4b47-9d9f-471715efe1e9" providerId="ADAL" clId="{9E7B9E53-5C1E-44F0-B9A9-4C17AAE5FF5C}" dt="2021-10-21T21:45:05.745" v="2017"/>
          <ac:spMkLst>
            <pc:docMk/>
            <pc:sldMk cId="4001362241" sldId="359"/>
            <ac:spMk id="63" creationId="{73881889-1210-4A58-8C0B-029932F9F510}"/>
          </ac:spMkLst>
        </pc:spChg>
        <pc:spChg chg="add mod">
          <ac:chgData name="ERIC LANGUILLE" userId="29194fbe-5afb-4b47-9d9f-471715efe1e9" providerId="ADAL" clId="{9E7B9E53-5C1E-44F0-B9A9-4C17AAE5FF5C}" dt="2021-10-21T21:45:08.289" v="2036" actId="1036"/>
          <ac:spMkLst>
            <pc:docMk/>
            <pc:sldMk cId="4001362241" sldId="359"/>
            <ac:spMk id="64" creationId="{FF5E5EC4-5BCA-4261-8307-96BD79328D9F}"/>
          </ac:spMkLst>
        </pc:spChg>
        <pc:spChg chg="mod">
          <ac:chgData name="ERIC LANGUILLE" userId="29194fbe-5afb-4b47-9d9f-471715efe1e9" providerId="ADAL" clId="{9E7B9E53-5C1E-44F0-B9A9-4C17AAE5FF5C}" dt="2021-10-21T21:45:05.745" v="2017"/>
          <ac:spMkLst>
            <pc:docMk/>
            <pc:sldMk cId="4001362241" sldId="359"/>
            <ac:spMk id="66" creationId="{603B44CD-7A39-418A-BD4A-38F1B83F915F}"/>
          </ac:spMkLst>
        </pc:spChg>
        <pc:spChg chg="mod">
          <ac:chgData name="ERIC LANGUILLE" userId="29194fbe-5afb-4b47-9d9f-471715efe1e9" providerId="ADAL" clId="{9E7B9E53-5C1E-44F0-B9A9-4C17AAE5FF5C}" dt="2021-10-21T21:45:05.745" v="2017"/>
          <ac:spMkLst>
            <pc:docMk/>
            <pc:sldMk cId="4001362241" sldId="359"/>
            <ac:spMk id="67" creationId="{439D26FA-40E5-4D22-87ED-07EE34E55EE3}"/>
          </ac:spMkLst>
        </pc:spChg>
        <pc:spChg chg="mod">
          <ac:chgData name="ERIC LANGUILLE" userId="29194fbe-5afb-4b47-9d9f-471715efe1e9" providerId="ADAL" clId="{9E7B9E53-5C1E-44F0-B9A9-4C17AAE5FF5C}" dt="2021-10-21T21:45:05.745" v="2017"/>
          <ac:spMkLst>
            <pc:docMk/>
            <pc:sldMk cId="4001362241" sldId="359"/>
            <ac:spMk id="69" creationId="{03872944-C8D5-4149-A0B9-8C483F757B64}"/>
          </ac:spMkLst>
        </pc:spChg>
        <pc:spChg chg="mod">
          <ac:chgData name="ERIC LANGUILLE" userId="29194fbe-5afb-4b47-9d9f-471715efe1e9" providerId="ADAL" clId="{9E7B9E53-5C1E-44F0-B9A9-4C17AAE5FF5C}" dt="2021-10-22T05:22:09" v="2057" actId="20577"/>
          <ac:spMkLst>
            <pc:docMk/>
            <pc:sldMk cId="4001362241" sldId="359"/>
            <ac:spMk id="70" creationId="{F248EBEE-C726-422C-9063-2B1D14D9E226}"/>
          </ac:spMkLst>
        </pc:spChg>
        <pc:spChg chg="del">
          <ac:chgData name="ERIC LANGUILLE" userId="29194fbe-5afb-4b47-9d9f-471715efe1e9" providerId="ADAL" clId="{9E7B9E53-5C1E-44F0-B9A9-4C17AAE5FF5C}" dt="2021-10-21T21:45:05.022" v="2016" actId="478"/>
          <ac:spMkLst>
            <pc:docMk/>
            <pc:sldMk cId="4001362241" sldId="359"/>
            <ac:spMk id="91" creationId="{F2685808-729D-4F81-AC38-096A46CFCB3B}"/>
          </ac:spMkLst>
        </pc:spChg>
        <pc:spChg chg="del">
          <ac:chgData name="ERIC LANGUILLE" userId="29194fbe-5afb-4b47-9d9f-471715efe1e9" providerId="ADAL" clId="{9E7B9E53-5C1E-44F0-B9A9-4C17AAE5FF5C}" dt="2021-10-21T21:45:05.022" v="2016" actId="478"/>
          <ac:spMkLst>
            <pc:docMk/>
            <pc:sldMk cId="4001362241" sldId="359"/>
            <ac:spMk id="96" creationId="{E795A189-6F81-4C17-8339-B6192102EEF6}"/>
          </ac:spMkLst>
        </pc:spChg>
        <pc:spChg chg="del">
          <ac:chgData name="ERIC LANGUILLE" userId="29194fbe-5afb-4b47-9d9f-471715efe1e9" providerId="ADAL" clId="{9E7B9E53-5C1E-44F0-B9A9-4C17AAE5FF5C}" dt="2021-10-21T21:45:05.022" v="2016" actId="478"/>
          <ac:spMkLst>
            <pc:docMk/>
            <pc:sldMk cId="4001362241" sldId="359"/>
            <ac:spMk id="100" creationId="{B0784B67-6582-40E0-98BE-870DEA92EC18}"/>
          </ac:spMkLst>
        </pc:spChg>
        <pc:spChg chg="del">
          <ac:chgData name="ERIC LANGUILLE" userId="29194fbe-5afb-4b47-9d9f-471715efe1e9" providerId="ADAL" clId="{9E7B9E53-5C1E-44F0-B9A9-4C17AAE5FF5C}" dt="2021-10-21T21:45:05.022" v="2016" actId="478"/>
          <ac:spMkLst>
            <pc:docMk/>
            <pc:sldMk cId="4001362241" sldId="359"/>
            <ac:spMk id="101" creationId="{A8451072-EA0A-4AB3-A672-2FABC7AB942C}"/>
          </ac:spMkLst>
        </pc:spChg>
        <pc:spChg chg="mod">
          <ac:chgData name="ERIC LANGUILLE" userId="29194fbe-5afb-4b47-9d9f-471715efe1e9" providerId="ADAL" clId="{9E7B9E53-5C1E-44F0-B9A9-4C17AAE5FF5C}" dt="2021-10-22T05:27:09.485" v="2126"/>
          <ac:spMkLst>
            <pc:docMk/>
            <pc:sldMk cId="4001362241" sldId="359"/>
            <ac:spMk id="114" creationId="{BCC4C17F-647D-4F3C-BD0A-8C220F3AD65E}"/>
          </ac:spMkLst>
        </pc:spChg>
        <pc:grpChg chg="del">
          <ac:chgData name="ERIC LANGUILLE" userId="29194fbe-5afb-4b47-9d9f-471715efe1e9" providerId="ADAL" clId="{9E7B9E53-5C1E-44F0-B9A9-4C17AAE5FF5C}" dt="2021-10-21T21:45:11.041" v="2037" actId="478"/>
          <ac:grpSpMkLst>
            <pc:docMk/>
            <pc:sldMk cId="4001362241" sldId="359"/>
            <ac:grpSpMk id="12" creationId="{1895BD7E-777B-4D1C-99D7-7EDC05B602F9}"/>
          </ac:grpSpMkLst>
        </pc:grpChg>
        <pc:grpChg chg="add mod">
          <ac:chgData name="ERIC LANGUILLE" userId="29194fbe-5afb-4b47-9d9f-471715efe1e9" providerId="ADAL" clId="{9E7B9E53-5C1E-44F0-B9A9-4C17AAE5FF5C}" dt="2021-10-21T21:45:08.289" v="2036" actId="1036"/>
          <ac:grpSpMkLst>
            <pc:docMk/>
            <pc:sldMk cId="4001362241" sldId="359"/>
            <ac:grpSpMk id="57" creationId="{4C7A3BED-DBAD-43B3-A4B7-14B8021FB65B}"/>
          </ac:grpSpMkLst>
        </pc:grpChg>
        <pc:grpChg chg="add mod">
          <ac:chgData name="ERIC LANGUILLE" userId="29194fbe-5afb-4b47-9d9f-471715efe1e9" providerId="ADAL" clId="{9E7B9E53-5C1E-44F0-B9A9-4C17AAE5FF5C}" dt="2021-10-21T21:45:08.289" v="2036" actId="1036"/>
          <ac:grpSpMkLst>
            <pc:docMk/>
            <pc:sldMk cId="4001362241" sldId="359"/>
            <ac:grpSpMk id="61" creationId="{96CCE52E-4611-40F8-B621-17233FCA61B0}"/>
          </ac:grpSpMkLst>
        </pc:grpChg>
        <pc:grpChg chg="add mod">
          <ac:chgData name="ERIC LANGUILLE" userId="29194fbe-5afb-4b47-9d9f-471715efe1e9" providerId="ADAL" clId="{9E7B9E53-5C1E-44F0-B9A9-4C17AAE5FF5C}" dt="2021-10-21T21:45:08.289" v="2036" actId="1036"/>
          <ac:grpSpMkLst>
            <pc:docMk/>
            <pc:sldMk cId="4001362241" sldId="359"/>
            <ac:grpSpMk id="65" creationId="{1865FFAD-9664-443B-9134-CE91F3A2DE3F}"/>
          </ac:grpSpMkLst>
        </pc:grpChg>
        <pc:grpChg chg="add mod">
          <ac:chgData name="ERIC LANGUILLE" userId="29194fbe-5afb-4b47-9d9f-471715efe1e9" providerId="ADAL" clId="{9E7B9E53-5C1E-44F0-B9A9-4C17AAE5FF5C}" dt="2021-10-21T21:45:08.289" v="2036" actId="1036"/>
          <ac:grpSpMkLst>
            <pc:docMk/>
            <pc:sldMk cId="4001362241" sldId="359"/>
            <ac:grpSpMk id="68" creationId="{16939D19-6824-4CCD-B454-EDC38C860DF9}"/>
          </ac:grpSpMkLst>
        </pc:grpChg>
        <pc:grpChg chg="del">
          <ac:chgData name="ERIC LANGUILLE" userId="29194fbe-5afb-4b47-9d9f-471715efe1e9" providerId="ADAL" clId="{9E7B9E53-5C1E-44F0-B9A9-4C17AAE5FF5C}" dt="2021-10-21T21:45:05.022" v="2016" actId="478"/>
          <ac:grpSpMkLst>
            <pc:docMk/>
            <pc:sldMk cId="4001362241" sldId="359"/>
            <ac:grpSpMk id="90" creationId="{A4D44543-28B4-402F-B0A0-38FEC2F42DED}"/>
          </ac:grpSpMkLst>
        </pc:grpChg>
        <pc:grpChg chg="del">
          <ac:chgData name="ERIC LANGUILLE" userId="29194fbe-5afb-4b47-9d9f-471715efe1e9" providerId="ADAL" clId="{9E7B9E53-5C1E-44F0-B9A9-4C17AAE5FF5C}" dt="2021-10-21T21:45:05.022" v="2016" actId="478"/>
          <ac:grpSpMkLst>
            <pc:docMk/>
            <pc:sldMk cId="4001362241" sldId="359"/>
            <ac:grpSpMk id="95" creationId="{270CF4D2-A64E-440A-8732-AE8DFA359055}"/>
          </ac:grpSpMkLst>
        </pc:grpChg>
      </pc:sldChg>
      <pc:sldChg chg="addSp delSp modSp add del ord">
        <pc:chgData name="ERIC LANGUILLE" userId="29194fbe-5afb-4b47-9d9f-471715efe1e9" providerId="ADAL" clId="{9E7B9E53-5C1E-44F0-B9A9-4C17AAE5FF5C}" dt="2021-10-21T18:46:53.852" v="573" actId="47"/>
        <pc:sldMkLst>
          <pc:docMk/>
          <pc:sldMk cId="187395919" sldId="360"/>
        </pc:sldMkLst>
        <pc:spChg chg="mod topLvl">
          <ac:chgData name="ERIC LANGUILLE" userId="29194fbe-5afb-4b47-9d9f-471715efe1e9" providerId="ADAL" clId="{9E7B9E53-5C1E-44F0-B9A9-4C17AAE5FF5C}" dt="2021-10-21T18:19:47.396" v="159" actId="165"/>
          <ac:spMkLst>
            <pc:docMk/>
            <pc:sldMk cId="187395919" sldId="360"/>
            <ac:spMk id="2" creationId="{57AABAF8-DD4F-4DDE-85DF-F1CF09C6E105}"/>
          </ac:spMkLst>
        </pc:spChg>
        <pc:spChg chg="mod topLvl">
          <ac:chgData name="ERIC LANGUILLE" userId="29194fbe-5afb-4b47-9d9f-471715efe1e9" providerId="ADAL" clId="{9E7B9E53-5C1E-44F0-B9A9-4C17AAE5FF5C}" dt="2021-10-21T18:19:47.396" v="159" actId="165"/>
          <ac:spMkLst>
            <pc:docMk/>
            <pc:sldMk cId="187395919" sldId="360"/>
            <ac:spMk id="15" creationId="{1D9556F6-9C91-4176-B920-028E0E4F50D1}"/>
          </ac:spMkLst>
        </pc:spChg>
        <pc:spChg chg="mod topLvl">
          <ac:chgData name="ERIC LANGUILLE" userId="29194fbe-5afb-4b47-9d9f-471715efe1e9" providerId="ADAL" clId="{9E7B9E53-5C1E-44F0-B9A9-4C17AAE5FF5C}" dt="2021-10-21T18:19:47.396" v="159" actId="165"/>
          <ac:spMkLst>
            <pc:docMk/>
            <pc:sldMk cId="187395919" sldId="360"/>
            <ac:spMk id="16" creationId="{D03E2C52-F717-4F83-ADEF-893670E72666}"/>
          </ac:spMkLst>
        </pc:spChg>
        <pc:spChg chg="mod topLvl">
          <ac:chgData name="ERIC LANGUILLE" userId="29194fbe-5afb-4b47-9d9f-471715efe1e9" providerId="ADAL" clId="{9E7B9E53-5C1E-44F0-B9A9-4C17AAE5FF5C}" dt="2021-10-21T18:19:47.396" v="159" actId="165"/>
          <ac:spMkLst>
            <pc:docMk/>
            <pc:sldMk cId="187395919" sldId="360"/>
            <ac:spMk id="20" creationId="{4E35BC0C-175C-485D-A6A9-591F582EB766}"/>
          </ac:spMkLst>
        </pc:spChg>
        <pc:spChg chg="mod topLvl">
          <ac:chgData name="ERIC LANGUILLE" userId="29194fbe-5afb-4b47-9d9f-471715efe1e9" providerId="ADAL" clId="{9E7B9E53-5C1E-44F0-B9A9-4C17AAE5FF5C}" dt="2021-10-21T18:19:47.396" v="159" actId="165"/>
          <ac:spMkLst>
            <pc:docMk/>
            <pc:sldMk cId="187395919" sldId="360"/>
            <ac:spMk id="32" creationId="{18DC4B43-30FF-4989-AEFF-65C4205C2666}"/>
          </ac:spMkLst>
        </pc:spChg>
        <pc:spChg chg="mod topLvl">
          <ac:chgData name="ERIC LANGUILLE" userId="29194fbe-5afb-4b47-9d9f-471715efe1e9" providerId="ADAL" clId="{9E7B9E53-5C1E-44F0-B9A9-4C17AAE5FF5C}" dt="2021-10-21T18:19:47.396" v="159" actId="165"/>
          <ac:spMkLst>
            <pc:docMk/>
            <pc:sldMk cId="187395919" sldId="360"/>
            <ac:spMk id="33" creationId="{771A634F-577A-4124-840D-31BED3F6FCD0}"/>
          </ac:spMkLst>
        </pc:spChg>
        <pc:spChg chg="mod topLvl">
          <ac:chgData name="ERIC LANGUILLE" userId="29194fbe-5afb-4b47-9d9f-471715efe1e9" providerId="ADAL" clId="{9E7B9E53-5C1E-44F0-B9A9-4C17AAE5FF5C}" dt="2021-10-21T18:19:47.396" v="159" actId="165"/>
          <ac:spMkLst>
            <pc:docMk/>
            <pc:sldMk cId="187395919" sldId="360"/>
            <ac:spMk id="34" creationId="{9B6F366A-7C4D-426B-92A0-7B103962CCFB}"/>
          </ac:spMkLst>
        </pc:spChg>
        <pc:spChg chg="mod topLvl">
          <ac:chgData name="ERIC LANGUILLE" userId="29194fbe-5afb-4b47-9d9f-471715efe1e9" providerId="ADAL" clId="{9E7B9E53-5C1E-44F0-B9A9-4C17AAE5FF5C}" dt="2021-10-21T18:19:47.396" v="159" actId="165"/>
          <ac:spMkLst>
            <pc:docMk/>
            <pc:sldMk cId="187395919" sldId="360"/>
            <ac:spMk id="35" creationId="{9E3666E2-58A3-4391-AA86-4BFB10484BEB}"/>
          </ac:spMkLst>
        </pc:spChg>
        <pc:spChg chg="mod topLvl">
          <ac:chgData name="ERIC LANGUILLE" userId="29194fbe-5afb-4b47-9d9f-471715efe1e9" providerId="ADAL" clId="{9E7B9E53-5C1E-44F0-B9A9-4C17AAE5FF5C}" dt="2021-10-21T18:19:47.396" v="159" actId="165"/>
          <ac:spMkLst>
            <pc:docMk/>
            <pc:sldMk cId="187395919" sldId="360"/>
            <ac:spMk id="36" creationId="{281C128A-B797-48BB-988F-10615BF9E1ED}"/>
          </ac:spMkLst>
        </pc:spChg>
        <pc:spChg chg="mod topLvl">
          <ac:chgData name="ERIC LANGUILLE" userId="29194fbe-5afb-4b47-9d9f-471715efe1e9" providerId="ADAL" clId="{9E7B9E53-5C1E-44F0-B9A9-4C17AAE5FF5C}" dt="2021-10-21T18:19:47.396" v="159" actId="165"/>
          <ac:spMkLst>
            <pc:docMk/>
            <pc:sldMk cId="187395919" sldId="360"/>
            <ac:spMk id="38" creationId="{7A95DEA2-D0D6-4F58-81F9-FA44FBAFDAC2}"/>
          </ac:spMkLst>
        </pc:spChg>
        <pc:spChg chg="mod topLvl">
          <ac:chgData name="ERIC LANGUILLE" userId="29194fbe-5afb-4b47-9d9f-471715efe1e9" providerId="ADAL" clId="{9E7B9E53-5C1E-44F0-B9A9-4C17AAE5FF5C}" dt="2021-10-21T18:19:54.774" v="160" actId="164"/>
          <ac:spMkLst>
            <pc:docMk/>
            <pc:sldMk cId="187395919" sldId="360"/>
            <ac:spMk id="39" creationId="{A7FC7E9F-D502-4BFE-95D7-01C053851DD9}"/>
          </ac:spMkLst>
        </pc:spChg>
        <pc:spChg chg="mod topLvl">
          <ac:chgData name="ERIC LANGUILLE" userId="29194fbe-5afb-4b47-9d9f-471715efe1e9" providerId="ADAL" clId="{9E7B9E53-5C1E-44F0-B9A9-4C17AAE5FF5C}" dt="2021-10-21T18:19:47.396" v="159" actId="165"/>
          <ac:spMkLst>
            <pc:docMk/>
            <pc:sldMk cId="187395919" sldId="360"/>
            <ac:spMk id="40" creationId="{5AC54FA4-F305-4B21-BE79-C4C17DCA3015}"/>
          </ac:spMkLst>
        </pc:spChg>
        <pc:spChg chg="mod topLvl">
          <ac:chgData name="ERIC LANGUILLE" userId="29194fbe-5afb-4b47-9d9f-471715efe1e9" providerId="ADAL" clId="{9E7B9E53-5C1E-44F0-B9A9-4C17AAE5FF5C}" dt="2021-10-21T18:19:47.396" v="159" actId="165"/>
          <ac:spMkLst>
            <pc:docMk/>
            <pc:sldMk cId="187395919" sldId="360"/>
            <ac:spMk id="41" creationId="{5BF4F38A-DA73-4020-9169-728543C5B23B}"/>
          </ac:spMkLst>
        </pc:spChg>
        <pc:spChg chg="mod topLvl">
          <ac:chgData name="ERIC LANGUILLE" userId="29194fbe-5afb-4b47-9d9f-471715efe1e9" providerId="ADAL" clId="{9E7B9E53-5C1E-44F0-B9A9-4C17AAE5FF5C}" dt="2021-10-21T18:19:47.396" v="159" actId="165"/>
          <ac:spMkLst>
            <pc:docMk/>
            <pc:sldMk cId="187395919" sldId="360"/>
            <ac:spMk id="42" creationId="{B669378C-F7F9-48FD-9B16-BCD9E479C964}"/>
          </ac:spMkLst>
        </pc:spChg>
        <pc:spChg chg="mod topLvl">
          <ac:chgData name="ERIC LANGUILLE" userId="29194fbe-5afb-4b47-9d9f-471715efe1e9" providerId="ADAL" clId="{9E7B9E53-5C1E-44F0-B9A9-4C17AAE5FF5C}" dt="2021-10-21T18:19:47.396" v="159" actId="165"/>
          <ac:spMkLst>
            <pc:docMk/>
            <pc:sldMk cId="187395919" sldId="360"/>
            <ac:spMk id="81" creationId="{41B1BE4D-F75C-486E-99A1-0C582CB6DE84}"/>
          </ac:spMkLst>
        </pc:spChg>
        <pc:spChg chg="mod topLvl">
          <ac:chgData name="ERIC LANGUILLE" userId="29194fbe-5afb-4b47-9d9f-471715efe1e9" providerId="ADAL" clId="{9E7B9E53-5C1E-44F0-B9A9-4C17AAE5FF5C}" dt="2021-10-21T18:19:47.396" v="159" actId="165"/>
          <ac:spMkLst>
            <pc:docMk/>
            <pc:sldMk cId="187395919" sldId="360"/>
            <ac:spMk id="159" creationId="{DF7C3E1E-9594-49E7-8CAD-C3D5345FF627}"/>
          </ac:spMkLst>
        </pc:spChg>
        <pc:spChg chg="mod topLvl">
          <ac:chgData name="ERIC LANGUILLE" userId="29194fbe-5afb-4b47-9d9f-471715efe1e9" providerId="ADAL" clId="{9E7B9E53-5C1E-44F0-B9A9-4C17AAE5FF5C}" dt="2021-10-21T18:19:47.396" v="159" actId="165"/>
          <ac:spMkLst>
            <pc:docMk/>
            <pc:sldMk cId="187395919" sldId="360"/>
            <ac:spMk id="161" creationId="{70A8D7DC-1F67-4871-93A1-25AEC7142D9C}"/>
          </ac:spMkLst>
        </pc:spChg>
        <pc:spChg chg="mod topLvl">
          <ac:chgData name="ERIC LANGUILLE" userId="29194fbe-5afb-4b47-9d9f-471715efe1e9" providerId="ADAL" clId="{9E7B9E53-5C1E-44F0-B9A9-4C17AAE5FF5C}" dt="2021-10-21T18:19:54.774" v="160" actId="164"/>
          <ac:spMkLst>
            <pc:docMk/>
            <pc:sldMk cId="187395919" sldId="360"/>
            <ac:spMk id="170" creationId="{D2216AF2-6334-4C3B-95CE-A46FFAC17859}"/>
          </ac:spMkLst>
        </pc:spChg>
        <pc:spChg chg="mod topLvl">
          <ac:chgData name="ERIC LANGUILLE" userId="29194fbe-5afb-4b47-9d9f-471715efe1e9" providerId="ADAL" clId="{9E7B9E53-5C1E-44F0-B9A9-4C17AAE5FF5C}" dt="2021-10-21T18:19:47.396" v="159" actId="165"/>
          <ac:spMkLst>
            <pc:docMk/>
            <pc:sldMk cId="187395919" sldId="360"/>
            <ac:spMk id="171" creationId="{B983DA55-75D1-4933-93CD-DCD524ABF62A}"/>
          </ac:spMkLst>
        </pc:spChg>
        <pc:spChg chg="mod topLvl">
          <ac:chgData name="ERIC LANGUILLE" userId="29194fbe-5afb-4b47-9d9f-471715efe1e9" providerId="ADAL" clId="{9E7B9E53-5C1E-44F0-B9A9-4C17AAE5FF5C}" dt="2021-10-21T18:19:47.396" v="159" actId="165"/>
          <ac:spMkLst>
            <pc:docMk/>
            <pc:sldMk cId="187395919" sldId="360"/>
            <ac:spMk id="172" creationId="{9F060927-EFE9-464A-A21D-19D02083E5FE}"/>
          </ac:spMkLst>
        </pc:spChg>
        <pc:spChg chg="mod topLvl">
          <ac:chgData name="ERIC LANGUILLE" userId="29194fbe-5afb-4b47-9d9f-471715efe1e9" providerId="ADAL" clId="{9E7B9E53-5C1E-44F0-B9A9-4C17AAE5FF5C}" dt="2021-10-21T18:19:47.396" v="159" actId="165"/>
          <ac:spMkLst>
            <pc:docMk/>
            <pc:sldMk cId="187395919" sldId="360"/>
            <ac:spMk id="173" creationId="{16C2E8E4-7CBB-4C1F-B4D9-5526711D1FBC}"/>
          </ac:spMkLst>
        </pc:spChg>
        <pc:spChg chg="mod topLvl">
          <ac:chgData name="ERIC LANGUILLE" userId="29194fbe-5afb-4b47-9d9f-471715efe1e9" providerId="ADAL" clId="{9E7B9E53-5C1E-44F0-B9A9-4C17AAE5FF5C}" dt="2021-10-21T18:19:47.396" v="159" actId="165"/>
          <ac:spMkLst>
            <pc:docMk/>
            <pc:sldMk cId="187395919" sldId="360"/>
            <ac:spMk id="174" creationId="{F38FD89A-6709-4305-9821-D1E71A540BFF}"/>
          </ac:spMkLst>
        </pc:spChg>
        <pc:spChg chg="mod topLvl">
          <ac:chgData name="ERIC LANGUILLE" userId="29194fbe-5afb-4b47-9d9f-471715efe1e9" providerId="ADAL" clId="{9E7B9E53-5C1E-44F0-B9A9-4C17AAE5FF5C}" dt="2021-10-21T18:19:47.396" v="159" actId="165"/>
          <ac:spMkLst>
            <pc:docMk/>
            <pc:sldMk cId="187395919" sldId="360"/>
            <ac:spMk id="175" creationId="{5D5BBACA-89B5-4B72-B882-CC4F8C1CA7CB}"/>
          </ac:spMkLst>
        </pc:spChg>
        <pc:spChg chg="mod topLvl">
          <ac:chgData name="ERIC LANGUILLE" userId="29194fbe-5afb-4b47-9d9f-471715efe1e9" providerId="ADAL" clId="{9E7B9E53-5C1E-44F0-B9A9-4C17AAE5FF5C}" dt="2021-10-21T18:19:47.396" v="159" actId="165"/>
          <ac:spMkLst>
            <pc:docMk/>
            <pc:sldMk cId="187395919" sldId="360"/>
            <ac:spMk id="176" creationId="{5A5A9715-D19C-4A80-B8B1-9C5E519F32E0}"/>
          </ac:spMkLst>
        </pc:spChg>
        <pc:spChg chg="mod topLvl">
          <ac:chgData name="ERIC LANGUILLE" userId="29194fbe-5afb-4b47-9d9f-471715efe1e9" providerId="ADAL" clId="{9E7B9E53-5C1E-44F0-B9A9-4C17AAE5FF5C}" dt="2021-10-21T18:19:47.396" v="159" actId="165"/>
          <ac:spMkLst>
            <pc:docMk/>
            <pc:sldMk cId="187395919" sldId="360"/>
            <ac:spMk id="177" creationId="{7CED349B-4B3B-411A-90E6-3D2955561580}"/>
          </ac:spMkLst>
        </pc:spChg>
        <pc:spChg chg="mod topLvl">
          <ac:chgData name="ERIC LANGUILLE" userId="29194fbe-5afb-4b47-9d9f-471715efe1e9" providerId="ADAL" clId="{9E7B9E53-5C1E-44F0-B9A9-4C17AAE5FF5C}" dt="2021-10-21T18:19:47.396" v="159" actId="165"/>
          <ac:spMkLst>
            <pc:docMk/>
            <pc:sldMk cId="187395919" sldId="360"/>
            <ac:spMk id="178" creationId="{6BD0D157-1192-4D7B-BA72-BD0073B9C539}"/>
          </ac:spMkLst>
        </pc:spChg>
        <pc:grpChg chg="del">
          <ac:chgData name="ERIC LANGUILLE" userId="29194fbe-5afb-4b47-9d9f-471715efe1e9" providerId="ADAL" clId="{9E7B9E53-5C1E-44F0-B9A9-4C17AAE5FF5C}" dt="2021-10-21T18:19:47.396" v="159" actId="165"/>
          <ac:grpSpMkLst>
            <pc:docMk/>
            <pc:sldMk cId="187395919" sldId="360"/>
            <ac:grpSpMk id="11" creationId="{FFD29D9E-AB26-4F36-9701-4234F67ED918}"/>
          </ac:grpSpMkLst>
        </pc:grpChg>
        <pc:grpChg chg="add mod">
          <ac:chgData name="ERIC LANGUILLE" userId="29194fbe-5afb-4b47-9d9f-471715efe1e9" providerId="ADAL" clId="{9E7B9E53-5C1E-44F0-B9A9-4C17AAE5FF5C}" dt="2021-10-21T18:19:54.774" v="160" actId="164"/>
          <ac:grpSpMkLst>
            <pc:docMk/>
            <pc:sldMk cId="187395919" sldId="360"/>
            <ac:grpSpMk id="13" creationId="{D34C101F-131C-45D1-8185-11C011810938}"/>
          </ac:grpSpMkLst>
        </pc:grpChg>
        <pc:picChg chg="mod topLvl">
          <ac:chgData name="ERIC LANGUILLE" userId="29194fbe-5afb-4b47-9d9f-471715efe1e9" providerId="ADAL" clId="{9E7B9E53-5C1E-44F0-B9A9-4C17AAE5FF5C}" dt="2021-10-21T18:19:47.396" v="159" actId="165"/>
          <ac:picMkLst>
            <pc:docMk/>
            <pc:sldMk cId="187395919" sldId="360"/>
            <ac:picMk id="85" creationId="{48CDDB44-5551-43BC-A9DD-D80EC7CE2E4D}"/>
          </ac:picMkLst>
        </pc:picChg>
        <pc:picChg chg="mod topLvl">
          <ac:chgData name="ERIC LANGUILLE" userId="29194fbe-5afb-4b47-9d9f-471715efe1e9" providerId="ADAL" clId="{9E7B9E53-5C1E-44F0-B9A9-4C17AAE5FF5C}" dt="2021-10-21T18:19:47.396" v="159" actId="165"/>
          <ac:picMkLst>
            <pc:docMk/>
            <pc:sldMk cId="187395919" sldId="360"/>
            <ac:picMk id="168" creationId="{7DA04FA1-3368-4B32-B873-CE2554AF0D61}"/>
          </ac:picMkLst>
        </pc:picChg>
        <pc:picChg chg="mod topLvl">
          <ac:chgData name="ERIC LANGUILLE" userId="29194fbe-5afb-4b47-9d9f-471715efe1e9" providerId="ADAL" clId="{9E7B9E53-5C1E-44F0-B9A9-4C17AAE5FF5C}" dt="2021-10-21T18:19:47.396" v="159" actId="165"/>
          <ac:picMkLst>
            <pc:docMk/>
            <pc:sldMk cId="187395919" sldId="360"/>
            <ac:picMk id="169" creationId="{B2B923B9-80F3-46ED-826F-4CD8254D57AA}"/>
          </ac:picMkLst>
        </pc:picChg>
        <pc:picChg chg="mod topLvl">
          <ac:chgData name="ERIC LANGUILLE" userId="29194fbe-5afb-4b47-9d9f-471715efe1e9" providerId="ADAL" clId="{9E7B9E53-5C1E-44F0-B9A9-4C17AAE5FF5C}" dt="2021-10-21T18:19:47.396" v="159" actId="165"/>
          <ac:picMkLst>
            <pc:docMk/>
            <pc:sldMk cId="187395919" sldId="360"/>
            <ac:picMk id="1030" creationId="{10F94AFF-E0EB-47D6-BE06-900D9D522E09}"/>
          </ac:picMkLst>
        </pc:picChg>
        <pc:picChg chg="mod topLvl">
          <ac:chgData name="ERIC LANGUILLE" userId="29194fbe-5afb-4b47-9d9f-471715efe1e9" providerId="ADAL" clId="{9E7B9E53-5C1E-44F0-B9A9-4C17AAE5FF5C}" dt="2021-10-21T18:19:47.396" v="159" actId="165"/>
          <ac:picMkLst>
            <pc:docMk/>
            <pc:sldMk cId="187395919" sldId="360"/>
            <ac:picMk id="1032" creationId="{413D9005-F126-4E44-9ED1-D010A572915F}"/>
          </ac:picMkLst>
        </pc:picChg>
        <pc:picChg chg="mod topLvl">
          <ac:chgData name="ERIC LANGUILLE" userId="29194fbe-5afb-4b47-9d9f-471715efe1e9" providerId="ADAL" clId="{9E7B9E53-5C1E-44F0-B9A9-4C17AAE5FF5C}" dt="2021-10-21T18:19:47.396" v="159" actId="165"/>
          <ac:picMkLst>
            <pc:docMk/>
            <pc:sldMk cId="187395919" sldId="360"/>
            <ac:picMk id="1034" creationId="{A2A70B5A-F355-4725-A500-C3C362B4ECE5}"/>
          </ac:picMkLst>
        </pc:picChg>
        <pc:picChg chg="mod topLvl">
          <ac:chgData name="ERIC LANGUILLE" userId="29194fbe-5afb-4b47-9d9f-471715efe1e9" providerId="ADAL" clId="{9E7B9E53-5C1E-44F0-B9A9-4C17AAE5FF5C}" dt="2021-10-21T18:19:47.396" v="159" actId="165"/>
          <ac:picMkLst>
            <pc:docMk/>
            <pc:sldMk cId="187395919" sldId="360"/>
            <ac:picMk id="1038" creationId="{9829ECAE-F707-4C73-9051-DA62E20728F0}"/>
          </ac:picMkLst>
        </pc:picChg>
        <pc:picChg chg="mod topLvl">
          <ac:chgData name="ERIC LANGUILLE" userId="29194fbe-5afb-4b47-9d9f-471715efe1e9" providerId="ADAL" clId="{9E7B9E53-5C1E-44F0-B9A9-4C17AAE5FF5C}" dt="2021-10-21T18:19:47.396" v="159" actId="165"/>
          <ac:picMkLst>
            <pc:docMk/>
            <pc:sldMk cId="187395919" sldId="360"/>
            <ac:picMk id="1040" creationId="{4E42F42F-21B4-4CBE-B33F-22E856CD299C}"/>
          </ac:picMkLst>
        </pc:picChg>
        <pc:picChg chg="mod topLvl">
          <ac:chgData name="ERIC LANGUILLE" userId="29194fbe-5afb-4b47-9d9f-471715efe1e9" providerId="ADAL" clId="{9E7B9E53-5C1E-44F0-B9A9-4C17AAE5FF5C}" dt="2021-10-21T18:19:54.774" v="160" actId="164"/>
          <ac:picMkLst>
            <pc:docMk/>
            <pc:sldMk cId="187395919" sldId="360"/>
            <ac:picMk id="1042" creationId="{C64A8998-FE57-42EB-A2B8-189CC2C94013}"/>
          </ac:picMkLst>
        </pc:picChg>
        <pc:picChg chg="mod topLvl">
          <ac:chgData name="ERIC LANGUILLE" userId="29194fbe-5afb-4b47-9d9f-471715efe1e9" providerId="ADAL" clId="{9E7B9E53-5C1E-44F0-B9A9-4C17AAE5FF5C}" dt="2021-10-21T18:19:47.396" v="159" actId="165"/>
          <ac:picMkLst>
            <pc:docMk/>
            <pc:sldMk cId="187395919" sldId="360"/>
            <ac:picMk id="1044" creationId="{364CC36C-B97B-4FE1-AAC5-196E35647C53}"/>
          </ac:picMkLst>
        </pc:picChg>
        <pc:picChg chg="mod topLvl">
          <ac:chgData name="ERIC LANGUILLE" userId="29194fbe-5afb-4b47-9d9f-471715efe1e9" providerId="ADAL" clId="{9E7B9E53-5C1E-44F0-B9A9-4C17AAE5FF5C}" dt="2021-10-21T18:19:47.396" v="159" actId="165"/>
          <ac:picMkLst>
            <pc:docMk/>
            <pc:sldMk cId="187395919" sldId="360"/>
            <ac:picMk id="1052" creationId="{417E3DF3-B7C2-45FF-B351-2B53AD328748}"/>
          </ac:picMkLst>
        </pc:picChg>
      </pc:sldChg>
      <pc:sldChg chg="addSp delSp modSp add mod">
        <pc:chgData name="ERIC LANGUILLE" userId="29194fbe-5afb-4b47-9d9f-471715efe1e9" providerId="ADAL" clId="{9E7B9E53-5C1E-44F0-B9A9-4C17AAE5FF5C}" dt="2021-10-22T05:28:15.509" v="2150"/>
        <pc:sldMkLst>
          <pc:docMk/>
          <pc:sldMk cId="4175947985" sldId="361"/>
        </pc:sldMkLst>
        <pc:spChg chg="mod">
          <ac:chgData name="ERIC LANGUILLE" userId="29194fbe-5afb-4b47-9d9f-471715efe1e9" providerId="ADAL" clId="{9E7B9E53-5C1E-44F0-B9A9-4C17AAE5FF5C}" dt="2021-10-22T05:28:15.509" v="2150"/>
          <ac:spMkLst>
            <pc:docMk/>
            <pc:sldMk cId="4175947985" sldId="361"/>
            <ac:spMk id="44" creationId="{ED708BC0-6B41-4E3C-B73F-F88BFCFA8877}"/>
          </ac:spMkLst>
        </pc:spChg>
        <pc:spChg chg="add mod">
          <ac:chgData name="ERIC LANGUILLE" userId="29194fbe-5afb-4b47-9d9f-471715efe1e9" providerId="ADAL" clId="{9E7B9E53-5C1E-44F0-B9A9-4C17AAE5FF5C}" dt="2021-10-21T21:26:56.809" v="1881" actId="1076"/>
          <ac:spMkLst>
            <pc:docMk/>
            <pc:sldMk cId="4175947985" sldId="361"/>
            <ac:spMk id="58" creationId="{F0C1175A-7220-423D-9939-91DD384B5BD1}"/>
          </ac:spMkLst>
        </pc:spChg>
        <pc:spChg chg="add del mod">
          <ac:chgData name="ERIC LANGUILLE" userId="29194fbe-5afb-4b47-9d9f-471715efe1e9" providerId="ADAL" clId="{9E7B9E53-5C1E-44F0-B9A9-4C17AAE5FF5C}" dt="2021-10-21T21:26:53.075" v="1880" actId="478"/>
          <ac:spMkLst>
            <pc:docMk/>
            <pc:sldMk cId="4175947985" sldId="361"/>
            <ac:spMk id="59" creationId="{C49608F0-0EFD-4A1F-A2FE-F923C97913C6}"/>
          </ac:spMkLst>
        </pc:spChg>
        <pc:spChg chg="mod">
          <ac:chgData name="ERIC LANGUILLE" userId="29194fbe-5afb-4b47-9d9f-471715efe1e9" providerId="ADAL" clId="{9E7B9E53-5C1E-44F0-B9A9-4C17AAE5FF5C}" dt="2021-10-21T18:36:55.307" v="412"/>
          <ac:spMkLst>
            <pc:docMk/>
            <pc:sldMk cId="4175947985" sldId="361"/>
            <ac:spMk id="61" creationId="{E66945B8-B0E0-4F23-A6E1-46254A544230}"/>
          </ac:spMkLst>
        </pc:spChg>
        <pc:spChg chg="mod">
          <ac:chgData name="ERIC LANGUILLE" userId="29194fbe-5afb-4b47-9d9f-471715efe1e9" providerId="ADAL" clId="{9E7B9E53-5C1E-44F0-B9A9-4C17AAE5FF5C}" dt="2021-10-21T18:36:55.307" v="412"/>
          <ac:spMkLst>
            <pc:docMk/>
            <pc:sldMk cId="4175947985" sldId="361"/>
            <ac:spMk id="62" creationId="{3BCFD68D-A4B2-44DA-8550-63B93B88B4BA}"/>
          </ac:spMkLst>
        </pc:spChg>
        <pc:spChg chg="mod">
          <ac:chgData name="ERIC LANGUILLE" userId="29194fbe-5afb-4b47-9d9f-471715efe1e9" providerId="ADAL" clId="{9E7B9E53-5C1E-44F0-B9A9-4C17AAE5FF5C}" dt="2021-10-21T18:36:55.307" v="412"/>
          <ac:spMkLst>
            <pc:docMk/>
            <pc:sldMk cId="4175947985" sldId="361"/>
            <ac:spMk id="63" creationId="{020F6991-D7CC-4C61-8E5C-8EE3F1961967}"/>
          </ac:spMkLst>
        </pc:spChg>
        <pc:spChg chg="add mod">
          <ac:chgData name="ERIC LANGUILLE" userId="29194fbe-5afb-4b47-9d9f-471715efe1e9" providerId="ADAL" clId="{9E7B9E53-5C1E-44F0-B9A9-4C17AAE5FF5C}" dt="2021-10-21T18:41:05.320" v="488" actId="1038"/>
          <ac:spMkLst>
            <pc:docMk/>
            <pc:sldMk cId="4175947985" sldId="361"/>
            <ac:spMk id="64" creationId="{A9539852-A3AD-42A5-9124-7EF0FF911AC6}"/>
          </ac:spMkLst>
        </pc:spChg>
        <pc:spChg chg="add mod">
          <ac:chgData name="ERIC LANGUILLE" userId="29194fbe-5afb-4b47-9d9f-471715efe1e9" providerId="ADAL" clId="{9E7B9E53-5C1E-44F0-B9A9-4C17AAE5FF5C}" dt="2021-10-21T18:41:05.320" v="488" actId="1038"/>
          <ac:spMkLst>
            <pc:docMk/>
            <pc:sldMk cId="4175947985" sldId="361"/>
            <ac:spMk id="66" creationId="{4CE30C7D-308A-4E57-820D-11B97B4570DB}"/>
          </ac:spMkLst>
        </pc:spChg>
        <pc:spChg chg="mod">
          <ac:chgData name="ERIC LANGUILLE" userId="29194fbe-5afb-4b47-9d9f-471715efe1e9" providerId="ADAL" clId="{9E7B9E53-5C1E-44F0-B9A9-4C17AAE5FF5C}" dt="2021-10-21T18:43:31.143" v="538" actId="1036"/>
          <ac:spMkLst>
            <pc:docMk/>
            <pc:sldMk cId="4175947985" sldId="361"/>
            <ac:spMk id="68" creationId="{E7FC4078-3655-47FA-995E-8A3932DDCB82}"/>
          </ac:spMkLst>
        </pc:spChg>
        <pc:spChg chg="mod">
          <ac:chgData name="ERIC LANGUILLE" userId="29194fbe-5afb-4b47-9d9f-471715efe1e9" providerId="ADAL" clId="{9E7B9E53-5C1E-44F0-B9A9-4C17AAE5FF5C}" dt="2021-10-21T18:43:31.143" v="538" actId="1036"/>
          <ac:spMkLst>
            <pc:docMk/>
            <pc:sldMk cId="4175947985" sldId="361"/>
            <ac:spMk id="70" creationId="{8D49AC3E-3E33-4F64-BDCC-FD0C83286C1A}"/>
          </ac:spMkLst>
        </pc:spChg>
        <pc:spChg chg="mod">
          <ac:chgData name="ERIC LANGUILLE" userId="29194fbe-5afb-4b47-9d9f-471715efe1e9" providerId="ADAL" clId="{9E7B9E53-5C1E-44F0-B9A9-4C17AAE5FF5C}" dt="2021-10-21T18:44:53.880" v="539"/>
          <ac:spMkLst>
            <pc:docMk/>
            <pc:sldMk cId="4175947985" sldId="361"/>
            <ac:spMk id="74" creationId="{E8E1F58A-D3C3-492C-8015-66FD49BB8862}"/>
          </ac:spMkLst>
        </pc:spChg>
        <pc:spChg chg="mod">
          <ac:chgData name="ERIC LANGUILLE" userId="29194fbe-5afb-4b47-9d9f-471715efe1e9" providerId="ADAL" clId="{9E7B9E53-5C1E-44F0-B9A9-4C17AAE5FF5C}" dt="2021-10-21T18:44:53.880" v="539"/>
          <ac:spMkLst>
            <pc:docMk/>
            <pc:sldMk cId="4175947985" sldId="361"/>
            <ac:spMk id="75" creationId="{6B4C2139-6B07-4DBC-825B-C80598D9C81E}"/>
          </ac:spMkLst>
        </pc:spChg>
        <pc:spChg chg="mod">
          <ac:chgData name="ERIC LANGUILLE" userId="29194fbe-5afb-4b47-9d9f-471715efe1e9" providerId="ADAL" clId="{9E7B9E53-5C1E-44F0-B9A9-4C17AAE5FF5C}" dt="2021-10-21T18:46:05.538" v="557" actId="1037"/>
          <ac:spMkLst>
            <pc:docMk/>
            <pc:sldMk cId="4175947985" sldId="361"/>
            <ac:spMk id="77" creationId="{80A7C779-EEA9-4933-A303-304A0CEA6321}"/>
          </ac:spMkLst>
        </pc:spChg>
        <pc:spChg chg="mod">
          <ac:chgData name="ERIC LANGUILLE" userId="29194fbe-5afb-4b47-9d9f-471715efe1e9" providerId="ADAL" clId="{9E7B9E53-5C1E-44F0-B9A9-4C17AAE5FF5C}" dt="2021-10-21T18:46:40.535" v="571" actId="5793"/>
          <ac:spMkLst>
            <pc:docMk/>
            <pc:sldMk cId="4175947985" sldId="361"/>
            <ac:spMk id="78" creationId="{920CD4F0-0F24-4599-8FC7-AF3A6DBD987F}"/>
          </ac:spMkLst>
        </pc:spChg>
        <pc:spChg chg="mod">
          <ac:chgData name="ERIC LANGUILLE" userId="29194fbe-5afb-4b47-9d9f-471715efe1e9" providerId="ADAL" clId="{9E7B9E53-5C1E-44F0-B9A9-4C17AAE5FF5C}" dt="2021-10-21T21:42:06.528" v="1968"/>
          <ac:spMkLst>
            <pc:docMk/>
            <pc:sldMk cId="4175947985" sldId="361"/>
            <ac:spMk id="81" creationId="{62D60E3F-ABCE-478C-B9B2-DBA3CBC2AC02}"/>
          </ac:spMkLst>
        </pc:spChg>
        <pc:spChg chg="add del mod">
          <ac:chgData name="ERIC LANGUILLE" userId="29194fbe-5afb-4b47-9d9f-471715efe1e9" providerId="ADAL" clId="{9E7B9E53-5C1E-44F0-B9A9-4C17AAE5FF5C}" dt="2021-10-21T18:40:44.387" v="465" actId="6549"/>
          <ac:spMkLst>
            <pc:docMk/>
            <pc:sldMk cId="4175947985" sldId="361"/>
            <ac:spMk id="84" creationId="{5B210A40-648D-469E-9F5F-F6D2947137F1}"/>
          </ac:spMkLst>
        </pc:spChg>
        <pc:spChg chg="mod">
          <ac:chgData name="ERIC LANGUILLE" userId="29194fbe-5afb-4b47-9d9f-471715efe1e9" providerId="ADAL" clId="{9E7B9E53-5C1E-44F0-B9A9-4C17AAE5FF5C}" dt="2021-10-22T05:21:45.416" v="2054" actId="20577"/>
          <ac:spMkLst>
            <pc:docMk/>
            <pc:sldMk cId="4175947985" sldId="361"/>
            <ac:spMk id="85" creationId="{BC6A4CB9-AEB3-4D52-8ACE-C77B705C83D2}"/>
          </ac:spMkLst>
        </pc:spChg>
        <pc:spChg chg="mod">
          <ac:chgData name="ERIC LANGUILLE" userId="29194fbe-5afb-4b47-9d9f-471715efe1e9" providerId="ADAL" clId="{9E7B9E53-5C1E-44F0-B9A9-4C17AAE5FF5C}" dt="2021-10-21T21:41:59.340" v="1966" actId="164"/>
          <ac:spMkLst>
            <pc:docMk/>
            <pc:sldMk cId="4175947985" sldId="361"/>
            <ac:spMk id="100" creationId="{B0784B67-6582-40E0-98BE-870DEA92EC18}"/>
          </ac:spMkLst>
        </pc:spChg>
        <pc:spChg chg="mod">
          <ac:chgData name="ERIC LANGUILLE" userId="29194fbe-5afb-4b47-9d9f-471715efe1e9" providerId="ADAL" clId="{9E7B9E53-5C1E-44F0-B9A9-4C17AAE5FF5C}" dt="2021-10-21T21:41:59.340" v="1966" actId="164"/>
          <ac:spMkLst>
            <pc:docMk/>
            <pc:sldMk cId="4175947985" sldId="361"/>
            <ac:spMk id="101" creationId="{A8451072-EA0A-4AB3-A672-2FABC7AB942C}"/>
          </ac:spMkLst>
        </pc:spChg>
        <pc:spChg chg="mod">
          <ac:chgData name="ERIC LANGUILLE" userId="29194fbe-5afb-4b47-9d9f-471715efe1e9" providerId="ADAL" clId="{9E7B9E53-5C1E-44F0-B9A9-4C17AAE5FF5C}" dt="2021-10-22T05:26:36.236" v="2123"/>
          <ac:spMkLst>
            <pc:docMk/>
            <pc:sldMk cId="4175947985" sldId="361"/>
            <ac:spMk id="114" creationId="{BCC4C17F-647D-4F3C-BD0A-8C220F3AD65E}"/>
          </ac:spMkLst>
        </pc:spChg>
        <pc:spChg chg="del">
          <ac:chgData name="ERIC LANGUILLE" userId="29194fbe-5afb-4b47-9d9f-471715efe1e9" providerId="ADAL" clId="{9E7B9E53-5C1E-44F0-B9A9-4C17AAE5FF5C}" dt="2021-10-21T18:36:38.408" v="397" actId="478"/>
          <ac:spMkLst>
            <pc:docMk/>
            <pc:sldMk cId="4175947985" sldId="361"/>
            <ac:spMk id="121" creationId="{C57D778C-13B2-4179-89B5-AE805CF067BC}"/>
          </ac:spMkLst>
        </pc:spChg>
        <pc:spChg chg="del">
          <ac:chgData name="ERIC LANGUILLE" userId="29194fbe-5afb-4b47-9d9f-471715efe1e9" providerId="ADAL" clId="{9E7B9E53-5C1E-44F0-B9A9-4C17AAE5FF5C}" dt="2021-10-21T18:36:36.360" v="396" actId="478"/>
          <ac:spMkLst>
            <pc:docMk/>
            <pc:sldMk cId="4175947985" sldId="361"/>
            <ac:spMk id="122" creationId="{7FE8EB1A-6F77-4412-A30B-21D913CFC37C}"/>
          </ac:spMkLst>
        </pc:spChg>
        <pc:grpChg chg="add mod">
          <ac:chgData name="ERIC LANGUILLE" userId="29194fbe-5afb-4b47-9d9f-471715efe1e9" providerId="ADAL" clId="{9E7B9E53-5C1E-44F0-B9A9-4C17AAE5FF5C}" dt="2021-10-21T21:42:04.330" v="1967" actId="1076"/>
          <ac:grpSpMkLst>
            <pc:docMk/>
            <pc:sldMk cId="4175947985" sldId="361"/>
            <ac:grpSpMk id="2" creationId="{B1C3031C-B650-4FCF-880D-48153DBCE5C9}"/>
          </ac:grpSpMkLst>
        </pc:grpChg>
        <pc:grpChg chg="del">
          <ac:chgData name="ERIC LANGUILLE" userId="29194fbe-5afb-4b47-9d9f-471715efe1e9" providerId="ADAL" clId="{9E7B9E53-5C1E-44F0-B9A9-4C17AAE5FF5C}" dt="2021-10-21T21:44:35.247" v="2014" actId="478"/>
          <ac:grpSpMkLst>
            <pc:docMk/>
            <pc:sldMk cId="4175947985" sldId="361"/>
            <ac:grpSpMk id="12" creationId="{1895BD7E-777B-4D1C-99D7-7EDC05B602F9}"/>
          </ac:grpSpMkLst>
        </pc:grpChg>
        <pc:grpChg chg="del">
          <ac:chgData name="ERIC LANGUILLE" userId="29194fbe-5afb-4b47-9d9f-471715efe1e9" providerId="ADAL" clId="{9E7B9E53-5C1E-44F0-B9A9-4C17AAE5FF5C}" dt="2021-10-21T18:41:01.119" v="466" actId="478"/>
          <ac:grpSpMkLst>
            <pc:docMk/>
            <pc:sldMk cId="4175947985" sldId="361"/>
            <ac:grpSpMk id="13" creationId="{27752CD0-05B9-4EF9-B7EC-A79DF76A0B8D}"/>
          </ac:grpSpMkLst>
        </pc:grpChg>
        <pc:grpChg chg="add mod">
          <ac:chgData name="ERIC LANGUILLE" userId="29194fbe-5afb-4b47-9d9f-471715efe1e9" providerId="ADAL" clId="{9E7B9E53-5C1E-44F0-B9A9-4C17AAE5FF5C}" dt="2021-10-21T18:36:55.307" v="412"/>
          <ac:grpSpMkLst>
            <pc:docMk/>
            <pc:sldMk cId="4175947985" sldId="361"/>
            <ac:grpSpMk id="60" creationId="{BE5C5044-85F2-4B4E-82B2-C9584A02929A}"/>
          </ac:grpSpMkLst>
        </pc:grpChg>
        <pc:grpChg chg="add mod">
          <ac:chgData name="ERIC LANGUILLE" userId="29194fbe-5afb-4b47-9d9f-471715efe1e9" providerId="ADAL" clId="{9E7B9E53-5C1E-44F0-B9A9-4C17AAE5FF5C}" dt="2021-10-21T18:43:31.143" v="538" actId="1036"/>
          <ac:grpSpMkLst>
            <pc:docMk/>
            <pc:sldMk cId="4175947985" sldId="361"/>
            <ac:grpSpMk id="67" creationId="{5157C883-6BA4-410F-8489-E0C0DECD68CD}"/>
          </ac:grpSpMkLst>
        </pc:grpChg>
        <pc:grpChg chg="add mod">
          <ac:chgData name="ERIC LANGUILLE" userId="29194fbe-5afb-4b47-9d9f-471715efe1e9" providerId="ADAL" clId="{9E7B9E53-5C1E-44F0-B9A9-4C17AAE5FF5C}" dt="2021-10-21T18:45:18.611" v="543" actId="14100"/>
          <ac:grpSpMkLst>
            <pc:docMk/>
            <pc:sldMk cId="4175947985" sldId="361"/>
            <ac:grpSpMk id="73" creationId="{F5E5AE73-6E77-468E-901B-7E5A4BC0BB13}"/>
          </ac:grpSpMkLst>
        </pc:grpChg>
        <pc:grpChg chg="add mod">
          <ac:chgData name="ERIC LANGUILLE" userId="29194fbe-5afb-4b47-9d9f-471715efe1e9" providerId="ADAL" clId="{9E7B9E53-5C1E-44F0-B9A9-4C17AAE5FF5C}" dt="2021-10-21T18:46:05.538" v="557" actId="1037"/>
          <ac:grpSpMkLst>
            <pc:docMk/>
            <pc:sldMk cId="4175947985" sldId="361"/>
            <ac:grpSpMk id="76" creationId="{C1A0D4C4-E31A-4776-AF9A-F3DB56B5B195}"/>
          </ac:grpSpMkLst>
        </pc:grpChg>
        <pc:grpChg chg="add mod">
          <ac:chgData name="ERIC LANGUILLE" userId="29194fbe-5afb-4b47-9d9f-471715efe1e9" providerId="ADAL" clId="{9E7B9E53-5C1E-44F0-B9A9-4C17AAE5FF5C}" dt="2021-10-21T21:42:28.636" v="1970" actId="14100"/>
          <ac:grpSpMkLst>
            <pc:docMk/>
            <pc:sldMk cId="4175947985" sldId="361"/>
            <ac:grpSpMk id="80" creationId="{BDBF4C7F-08DF-47BE-9B90-875E48B08AE7}"/>
          </ac:grpSpMkLst>
        </pc:grpChg>
        <pc:grpChg chg="del">
          <ac:chgData name="ERIC LANGUILLE" userId="29194fbe-5afb-4b47-9d9f-471715efe1e9" providerId="ADAL" clId="{9E7B9E53-5C1E-44F0-B9A9-4C17AAE5FF5C}" dt="2021-10-21T18:41:01.119" v="466" actId="478"/>
          <ac:grpSpMkLst>
            <pc:docMk/>
            <pc:sldMk cId="4175947985" sldId="361"/>
            <ac:grpSpMk id="107" creationId="{7017AFA9-9392-47F2-A7B5-839520002285}"/>
          </ac:grpSpMkLst>
        </pc:grpChg>
        <pc:grpChg chg="del">
          <ac:chgData name="ERIC LANGUILLE" userId="29194fbe-5afb-4b47-9d9f-471715efe1e9" providerId="ADAL" clId="{9E7B9E53-5C1E-44F0-B9A9-4C17AAE5FF5C}" dt="2021-10-21T18:36:54.127" v="411" actId="478"/>
          <ac:grpSpMkLst>
            <pc:docMk/>
            <pc:sldMk cId="4175947985" sldId="361"/>
            <ac:grpSpMk id="123" creationId="{4B217E42-DE94-4678-B413-DDC71E591584}"/>
          </ac:grpSpMkLst>
        </pc:grpChg>
        <pc:grpChg chg="del">
          <ac:chgData name="ERIC LANGUILLE" userId="29194fbe-5afb-4b47-9d9f-471715efe1e9" providerId="ADAL" clId="{9E7B9E53-5C1E-44F0-B9A9-4C17AAE5FF5C}" dt="2021-10-21T18:45:02.138" v="541" actId="478"/>
          <ac:grpSpMkLst>
            <pc:docMk/>
            <pc:sldMk cId="4175947985" sldId="361"/>
            <ac:grpSpMk id="128" creationId="{CB6B8238-F0B4-4DF1-9B6A-6BCB85A30CB2}"/>
          </ac:grpSpMkLst>
        </pc:grpChg>
        <pc:grpChg chg="del">
          <ac:chgData name="ERIC LANGUILLE" userId="29194fbe-5afb-4b47-9d9f-471715efe1e9" providerId="ADAL" clId="{9E7B9E53-5C1E-44F0-B9A9-4C17AAE5FF5C}" dt="2021-10-21T18:45:02.138" v="541" actId="478"/>
          <ac:grpSpMkLst>
            <pc:docMk/>
            <pc:sldMk cId="4175947985" sldId="361"/>
            <ac:grpSpMk id="133" creationId="{D51B2B6A-675D-4AE3-9CDC-F2613750F176}"/>
          </ac:grpSpMkLst>
        </pc:grpChg>
        <pc:grpChg chg="del">
          <ac:chgData name="ERIC LANGUILLE" userId="29194fbe-5afb-4b47-9d9f-471715efe1e9" providerId="ADAL" clId="{9E7B9E53-5C1E-44F0-B9A9-4C17AAE5FF5C}" dt="2021-10-21T18:45:02.138" v="541" actId="478"/>
          <ac:grpSpMkLst>
            <pc:docMk/>
            <pc:sldMk cId="4175947985" sldId="361"/>
            <ac:grpSpMk id="136" creationId="{9AD7715D-A2ED-4342-98F9-890F37457B47}"/>
          </ac:grpSpMkLst>
        </pc:grpChg>
        <pc:picChg chg="add mod">
          <ac:chgData name="ERIC LANGUILLE" userId="29194fbe-5afb-4b47-9d9f-471715efe1e9" providerId="ADAL" clId="{9E7B9E53-5C1E-44F0-B9A9-4C17AAE5FF5C}" dt="2021-10-21T18:41:05.320" v="488" actId="1038"/>
          <ac:picMkLst>
            <pc:docMk/>
            <pc:sldMk cId="4175947985" sldId="361"/>
            <ac:picMk id="65" creationId="{ABAE8E72-EE41-417D-B7D5-1DC1A9C6ADF5}"/>
          </ac:picMkLst>
        </pc:picChg>
        <pc:picChg chg="mod">
          <ac:chgData name="ERIC LANGUILLE" userId="29194fbe-5afb-4b47-9d9f-471715efe1e9" providerId="ADAL" clId="{9E7B9E53-5C1E-44F0-B9A9-4C17AAE5FF5C}" dt="2021-10-21T18:43:31.143" v="538" actId="1036"/>
          <ac:picMkLst>
            <pc:docMk/>
            <pc:sldMk cId="4175947985" sldId="361"/>
            <ac:picMk id="69" creationId="{34E6397A-705C-4E92-B1DC-6FC63FA571EB}"/>
          </ac:picMkLst>
        </pc:picChg>
        <pc:picChg chg="mod">
          <ac:chgData name="ERIC LANGUILLE" userId="29194fbe-5afb-4b47-9d9f-471715efe1e9" providerId="ADAL" clId="{9E7B9E53-5C1E-44F0-B9A9-4C17AAE5FF5C}" dt="2021-10-21T18:46:05.538" v="557" actId="1037"/>
          <ac:picMkLst>
            <pc:docMk/>
            <pc:sldMk cId="4175947985" sldId="361"/>
            <ac:picMk id="79" creationId="{6B5D4065-393B-4A0B-B9C7-A38627DB4A27}"/>
          </ac:picMkLst>
        </pc:picChg>
      </pc:sldChg>
      <pc:sldChg chg="addSp delSp modSp add del mod">
        <pc:chgData name="ERIC LANGUILLE" userId="29194fbe-5afb-4b47-9d9f-471715efe1e9" providerId="ADAL" clId="{9E7B9E53-5C1E-44F0-B9A9-4C17AAE5FF5C}" dt="2021-10-22T05:28:32.965" v="2152"/>
        <pc:sldMkLst>
          <pc:docMk/>
          <pc:sldMk cId="2456810362" sldId="362"/>
        </pc:sldMkLst>
        <pc:spChg chg="mod">
          <ac:chgData name="ERIC LANGUILLE" userId="29194fbe-5afb-4b47-9d9f-471715efe1e9" providerId="ADAL" clId="{9E7B9E53-5C1E-44F0-B9A9-4C17AAE5FF5C}" dt="2021-10-22T05:26:57.454" v="2125"/>
          <ac:spMkLst>
            <pc:docMk/>
            <pc:sldMk cId="2456810362" sldId="362"/>
            <ac:spMk id="15" creationId="{1D9556F6-9C91-4176-B920-028E0E4F50D1}"/>
          </ac:spMkLst>
        </pc:spChg>
        <pc:spChg chg="mod">
          <ac:chgData name="ERIC LANGUILLE" userId="29194fbe-5afb-4b47-9d9f-471715efe1e9" providerId="ADAL" clId="{9E7B9E53-5C1E-44F0-B9A9-4C17AAE5FF5C}" dt="2021-10-22T05:28:32.965" v="2152"/>
          <ac:spMkLst>
            <pc:docMk/>
            <pc:sldMk cId="2456810362" sldId="362"/>
            <ac:spMk id="50" creationId="{513D6BE6-1FDD-49DE-BA95-355198825550}"/>
          </ac:spMkLst>
        </pc:spChg>
        <pc:spChg chg="mod">
          <ac:chgData name="ERIC LANGUILLE" userId="29194fbe-5afb-4b47-9d9f-471715efe1e9" providerId="ADAL" clId="{9E7B9E53-5C1E-44F0-B9A9-4C17AAE5FF5C}" dt="2021-10-21T18:55:06.588" v="781" actId="164"/>
          <ac:spMkLst>
            <pc:docMk/>
            <pc:sldMk cId="2456810362" sldId="362"/>
            <ac:spMk id="126" creationId="{E5F4138A-7197-47C1-ADCF-4ADA26076D66}"/>
          </ac:spMkLst>
        </pc:spChg>
        <pc:spChg chg="mod">
          <ac:chgData name="ERIC LANGUILLE" userId="29194fbe-5afb-4b47-9d9f-471715efe1e9" providerId="ADAL" clId="{9E7B9E53-5C1E-44F0-B9A9-4C17AAE5FF5C}" dt="2021-10-21T18:55:06.588" v="781" actId="164"/>
          <ac:spMkLst>
            <pc:docMk/>
            <pc:sldMk cId="2456810362" sldId="362"/>
            <ac:spMk id="127" creationId="{0FE707D0-C615-4B41-81AC-BF8E753B5AF8}"/>
          </ac:spMkLst>
        </pc:spChg>
        <pc:spChg chg="mod">
          <ac:chgData name="ERIC LANGUILLE" userId="29194fbe-5afb-4b47-9d9f-471715efe1e9" providerId="ADAL" clId="{9E7B9E53-5C1E-44F0-B9A9-4C17AAE5FF5C}" dt="2021-10-21T21:43:13.091" v="1975"/>
          <ac:spMkLst>
            <pc:docMk/>
            <pc:sldMk cId="2456810362" sldId="362"/>
            <ac:spMk id="194" creationId="{E02DB803-4DA7-400B-963F-02D773DC2FE1}"/>
          </ac:spMkLst>
        </pc:spChg>
        <pc:spChg chg="mod">
          <ac:chgData name="ERIC LANGUILLE" userId="29194fbe-5afb-4b47-9d9f-471715efe1e9" providerId="ADAL" clId="{9E7B9E53-5C1E-44F0-B9A9-4C17AAE5FF5C}" dt="2021-10-21T21:43:13.091" v="1975"/>
          <ac:spMkLst>
            <pc:docMk/>
            <pc:sldMk cId="2456810362" sldId="362"/>
            <ac:spMk id="195" creationId="{615DD5FF-A3B4-4691-9C6E-FEB746811ECF}"/>
          </ac:spMkLst>
        </pc:spChg>
        <pc:spChg chg="add mod">
          <ac:chgData name="ERIC LANGUILLE" userId="29194fbe-5afb-4b47-9d9f-471715efe1e9" providerId="ADAL" clId="{9E7B9E53-5C1E-44F0-B9A9-4C17AAE5FF5C}" dt="2021-10-21T21:43:17.914" v="2012" actId="1036"/>
          <ac:spMkLst>
            <pc:docMk/>
            <pc:sldMk cId="2456810362" sldId="362"/>
            <ac:spMk id="196" creationId="{817E21A0-B149-4416-839B-9042A7420421}"/>
          </ac:spMkLst>
        </pc:spChg>
        <pc:spChg chg="mod">
          <ac:chgData name="ERIC LANGUILLE" userId="29194fbe-5afb-4b47-9d9f-471715efe1e9" providerId="ADAL" clId="{9E7B9E53-5C1E-44F0-B9A9-4C17AAE5FF5C}" dt="2021-10-21T21:43:13.091" v="1975"/>
          <ac:spMkLst>
            <pc:docMk/>
            <pc:sldMk cId="2456810362" sldId="362"/>
            <ac:spMk id="198" creationId="{6B337732-22E0-4879-9077-23AB16862F31}"/>
          </ac:spMkLst>
        </pc:spChg>
        <pc:spChg chg="mod">
          <ac:chgData name="ERIC LANGUILLE" userId="29194fbe-5afb-4b47-9d9f-471715efe1e9" providerId="ADAL" clId="{9E7B9E53-5C1E-44F0-B9A9-4C17AAE5FF5C}" dt="2021-10-21T21:43:13.091" v="1975"/>
          <ac:spMkLst>
            <pc:docMk/>
            <pc:sldMk cId="2456810362" sldId="362"/>
            <ac:spMk id="199" creationId="{45943CA5-EBD5-4B60-ADFB-D7C792ABA246}"/>
          </ac:spMkLst>
        </pc:spChg>
        <pc:spChg chg="add mod">
          <ac:chgData name="ERIC LANGUILLE" userId="29194fbe-5afb-4b47-9d9f-471715efe1e9" providerId="ADAL" clId="{9E7B9E53-5C1E-44F0-B9A9-4C17AAE5FF5C}" dt="2021-10-21T21:43:17.914" v="2012" actId="1036"/>
          <ac:spMkLst>
            <pc:docMk/>
            <pc:sldMk cId="2456810362" sldId="362"/>
            <ac:spMk id="200" creationId="{B94429EA-4322-4743-99A6-72712B73993D}"/>
          </ac:spMkLst>
        </pc:spChg>
        <pc:spChg chg="mod">
          <ac:chgData name="ERIC LANGUILLE" userId="29194fbe-5afb-4b47-9d9f-471715efe1e9" providerId="ADAL" clId="{9E7B9E53-5C1E-44F0-B9A9-4C17AAE5FF5C}" dt="2021-10-21T21:43:13.091" v="1975"/>
          <ac:spMkLst>
            <pc:docMk/>
            <pc:sldMk cId="2456810362" sldId="362"/>
            <ac:spMk id="202" creationId="{638E7FC2-A2A4-47FD-84CA-60BFC37AD3AD}"/>
          </ac:spMkLst>
        </pc:spChg>
        <pc:spChg chg="mod">
          <ac:chgData name="ERIC LANGUILLE" userId="29194fbe-5afb-4b47-9d9f-471715efe1e9" providerId="ADAL" clId="{9E7B9E53-5C1E-44F0-B9A9-4C17AAE5FF5C}" dt="2021-10-21T21:43:13.091" v="1975"/>
          <ac:spMkLst>
            <pc:docMk/>
            <pc:sldMk cId="2456810362" sldId="362"/>
            <ac:spMk id="203" creationId="{955A7549-9929-4DE7-B640-F9D3F69056E7}"/>
          </ac:spMkLst>
        </pc:spChg>
        <pc:spChg chg="mod">
          <ac:chgData name="ERIC LANGUILLE" userId="29194fbe-5afb-4b47-9d9f-471715efe1e9" providerId="ADAL" clId="{9E7B9E53-5C1E-44F0-B9A9-4C17AAE5FF5C}" dt="2021-10-21T21:43:13.091" v="1975"/>
          <ac:spMkLst>
            <pc:docMk/>
            <pc:sldMk cId="2456810362" sldId="362"/>
            <ac:spMk id="205" creationId="{8C60F5DE-6930-45B6-A2BD-678B43E5B8DB}"/>
          </ac:spMkLst>
        </pc:spChg>
        <pc:spChg chg="mod">
          <ac:chgData name="ERIC LANGUILLE" userId="29194fbe-5afb-4b47-9d9f-471715efe1e9" providerId="ADAL" clId="{9E7B9E53-5C1E-44F0-B9A9-4C17AAE5FF5C}" dt="2021-10-22T05:21:56.744" v="2056" actId="20577"/>
          <ac:spMkLst>
            <pc:docMk/>
            <pc:sldMk cId="2456810362" sldId="362"/>
            <ac:spMk id="206" creationId="{0B2864F7-C5FD-48DA-9EAF-D9B21D11858C}"/>
          </ac:spMkLst>
        </pc:spChg>
        <pc:grpChg chg="del">
          <ac:chgData name="ERIC LANGUILLE" userId="29194fbe-5afb-4b47-9d9f-471715efe1e9" providerId="ADAL" clId="{9E7B9E53-5C1E-44F0-B9A9-4C17AAE5FF5C}" dt="2021-10-21T21:43:11.739" v="1974" actId="478"/>
          <ac:grpSpMkLst>
            <pc:docMk/>
            <pc:sldMk cId="2456810362" sldId="362"/>
            <ac:grpSpMk id="5" creationId="{58A402F3-C7AA-48D0-8659-2F44C81C96A5}"/>
          </ac:grpSpMkLst>
        </pc:grpChg>
        <pc:grpChg chg="add mod">
          <ac:chgData name="ERIC LANGUILLE" userId="29194fbe-5afb-4b47-9d9f-471715efe1e9" providerId="ADAL" clId="{9E7B9E53-5C1E-44F0-B9A9-4C17AAE5FF5C}" dt="2021-10-21T18:55:06.588" v="781" actId="164"/>
          <ac:grpSpMkLst>
            <pc:docMk/>
            <pc:sldMk cId="2456810362" sldId="362"/>
            <ac:grpSpMk id="11" creationId="{2B2D52FF-0967-43AC-AC35-D6F1BAF8D3BA}"/>
          </ac:grpSpMkLst>
        </pc:grpChg>
        <pc:grpChg chg="del">
          <ac:chgData name="ERIC LANGUILLE" userId="29194fbe-5afb-4b47-9d9f-471715efe1e9" providerId="ADAL" clId="{9E7B9E53-5C1E-44F0-B9A9-4C17AAE5FF5C}" dt="2021-10-21T21:44:27.522" v="2013" actId="478"/>
          <ac:grpSpMkLst>
            <pc:docMk/>
            <pc:sldMk cId="2456810362" sldId="362"/>
            <ac:grpSpMk id="132" creationId="{BC14671E-D388-46F1-97D2-B2899957E618}"/>
          </ac:grpSpMkLst>
        </pc:grpChg>
        <pc:grpChg chg="del">
          <ac:chgData name="ERIC LANGUILLE" userId="29194fbe-5afb-4b47-9d9f-471715efe1e9" providerId="ADAL" clId="{9E7B9E53-5C1E-44F0-B9A9-4C17AAE5FF5C}" dt="2021-10-21T21:43:11.739" v="1974" actId="478"/>
          <ac:grpSpMkLst>
            <pc:docMk/>
            <pc:sldMk cId="2456810362" sldId="362"/>
            <ac:grpSpMk id="143" creationId="{331667DA-E2B7-409D-88F3-415F3B9DA858}"/>
          </ac:grpSpMkLst>
        </pc:grpChg>
        <pc:grpChg chg="del">
          <ac:chgData name="ERIC LANGUILLE" userId="29194fbe-5afb-4b47-9d9f-471715efe1e9" providerId="ADAL" clId="{9E7B9E53-5C1E-44F0-B9A9-4C17AAE5FF5C}" dt="2021-10-21T21:43:11.739" v="1974" actId="478"/>
          <ac:grpSpMkLst>
            <pc:docMk/>
            <pc:sldMk cId="2456810362" sldId="362"/>
            <ac:grpSpMk id="151" creationId="{B6792195-A8C6-401E-8ACF-72DF21B1CD03}"/>
          </ac:grpSpMkLst>
        </pc:grpChg>
        <pc:grpChg chg="add mod">
          <ac:chgData name="ERIC LANGUILLE" userId="29194fbe-5afb-4b47-9d9f-471715efe1e9" providerId="ADAL" clId="{9E7B9E53-5C1E-44F0-B9A9-4C17AAE5FF5C}" dt="2021-10-21T21:43:17.914" v="2012" actId="1036"/>
          <ac:grpSpMkLst>
            <pc:docMk/>
            <pc:sldMk cId="2456810362" sldId="362"/>
            <ac:grpSpMk id="193" creationId="{A732B5E3-24EF-4A06-AB50-7C5DF7AC3B39}"/>
          </ac:grpSpMkLst>
        </pc:grpChg>
        <pc:grpChg chg="add mod">
          <ac:chgData name="ERIC LANGUILLE" userId="29194fbe-5afb-4b47-9d9f-471715efe1e9" providerId="ADAL" clId="{9E7B9E53-5C1E-44F0-B9A9-4C17AAE5FF5C}" dt="2021-10-21T21:43:17.914" v="2012" actId="1036"/>
          <ac:grpSpMkLst>
            <pc:docMk/>
            <pc:sldMk cId="2456810362" sldId="362"/>
            <ac:grpSpMk id="197" creationId="{D991D2F0-8EB5-4017-ABD2-9B6352A71FBA}"/>
          </ac:grpSpMkLst>
        </pc:grpChg>
        <pc:grpChg chg="add mod">
          <ac:chgData name="ERIC LANGUILLE" userId="29194fbe-5afb-4b47-9d9f-471715efe1e9" providerId="ADAL" clId="{9E7B9E53-5C1E-44F0-B9A9-4C17AAE5FF5C}" dt="2021-10-21T21:43:17.914" v="2012" actId="1036"/>
          <ac:grpSpMkLst>
            <pc:docMk/>
            <pc:sldMk cId="2456810362" sldId="362"/>
            <ac:grpSpMk id="201" creationId="{AC5CC75D-02C3-4B28-B223-1DF9FB7B6654}"/>
          </ac:grpSpMkLst>
        </pc:grpChg>
        <pc:grpChg chg="add mod">
          <ac:chgData name="ERIC LANGUILLE" userId="29194fbe-5afb-4b47-9d9f-471715efe1e9" providerId="ADAL" clId="{9E7B9E53-5C1E-44F0-B9A9-4C17AAE5FF5C}" dt="2021-10-21T21:43:17.914" v="2012" actId="1036"/>
          <ac:grpSpMkLst>
            <pc:docMk/>
            <pc:sldMk cId="2456810362" sldId="362"/>
            <ac:grpSpMk id="204" creationId="{F66A0636-7993-4EA6-9CDB-F4A200D9973B}"/>
          </ac:grpSpMkLst>
        </pc:grpChg>
      </pc:sldChg>
      <pc:sldChg chg="addSp delSp modSp add mod">
        <pc:chgData name="ERIC LANGUILLE" userId="29194fbe-5afb-4b47-9d9f-471715efe1e9" providerId="ADAL" clId="{9E7B9E53-5C1E-44F0-B9A9-4C17AAE5FF5C}" dt="2021-10-22T05:28:24.184" v="2151"/>
        <pc:sldMkLst>
          <pc:docMk/>
          <pc:sldMk cId="4166304133" sldId="363"/>
        </pc:sldMkLst>
        <pc:spChg chg="del">
          <ac:chgData name="ERIC LANGUILLE" userId="29194fbe-5afb-4b47-9d9f-471715efe1e9" providerId="ADAL" clId="{9E7B9E53-5C1E-44F0-B9A9-4C17AAE5FF5C}" dt="2021-10-21T18:49:57.182" v="684" actId="478"/>
          <ac:spMkLst>
            <pc:docMk/>
            <pc:sldMk cId="4166304133" sldId="363"/>
            <ac:spMk id="33" creationId="{F6C49E79-94BC-4FF7-B879-4F61CA7481DA}"/>
          </ac:spMkLst>
        </pc:spChg>
        <pc:spChg chg="del">
          <ac:chgData name="ERIC LANGUILLE" userId="29194fbe-5afb-4b47-9d9f-471715efe1e9" providerId="ADAL" clId="{9E7B9E53-5C1E-44F0-B9A9-4C17AAE5FF5C}" dt="2021-10-21T18:49:51.976" v="681" actId="478"/>
          <ac:spMkLst>
            <pc:docMk/>
            <pc:sldMk cId="4166304133" sldId="363"/>
            <ac:spMk id="34" creationId="{DD827F8B-6B61-43DE-A271-D84C0D4BC36B}"/>
          </ac:spMkLst>
        </pc:spChg>
        <pc:spChg chg="del">
          <ac:chgData name="ERIC LANGUILLE" userId="29194fbe-5afb-4b47-9d9f-471715efe1e9" providerId="ADAL" clId="{9E7B9E53-5C1E-44F0-B9A9-4C17AAE5FF5C}" dt="2021-10-21T18:56:41.228" v="801" actId="478"/>
          <ac:spMkLst>
            <pc:docMk/>
            <pc:sldMk cId="4166304133" sldId="363"/>
            <ac:spMk id="39" creationId="{EC890C1B-49F4-4B2E-B59C-B442E80C4547}"/>
          </ac:spMkLst>
        </pc:spChg>
        <pc:spChg chg="del">
          <ac:chgData name="ERIC LANGUILLE" userId="29194fbe-5afb-4b47-9d9f-471715efe1e9" providerId="ADAL" clId="{9E7B9E53-5C1E-44F0-B9A9-4C17AAE5FF5C}" dt="2021-10-21T18:56:41.228" v="801" actId="478"/>
          <ac:spMkLst>
            <pc:docMk/>
            <pc:sldMk cId="4166304133" sldId="363"/>
            <ac:spMk id="40" creationId="{02B3CD22-F5EB-4E63-8E15-E68BE63E1A3E}"/>
          </ac:spMkLst>
        </pc:spChg>
        <pc:spChg chg="del">
          <ac:chgData name="ERIC LANGUILLE" userId="29194fbe-5afb-4b47-9d9f-471715efe1e9" providerId="ADAL" clId="{9E7B9E53-5C1E-44F0-B9A9-4C17AAE5FF5C}" dt="2021-10-21T18:56:41.228" v="801" actId="478"/>
          <ac:spMkLst>
            <pc:docMk/>
            <pc:sldMk cId="4166304133" sldId="363"/>
            <ac:spMk id="44" creationId="{ED708BC0-6B41-4E3C-B73F-F88BFCFA8877}"/>
          </ac:spMkLst>
        </pc:spChg>
        <pc:spChg chg="del">
          <ac:chgData name="ERIC LANGUILLE" userId="29194fbe-5afb-4b47-9d9f-471715efe1e9" providerId="ADAL" clId="{9E7B9E53-5C1E-44F0-B9A9-4C17AAE5FF5C}" dt="2021-10-21T18:56:41.228" v="801" actId="478"/>
          <ac:spMkLst>
            <pc:docMk/>
            <pc:sldMk cId="4166304133" sldId="363"/>
            <ac:spMk id="45" creationId="{B094698A-1AA9-443C-973D-824E212DAF38}"/>
          </ac:spMkLst>
        </pc:spChg>
        <pc:spChg chg="del">
          <ac:chgData name="ERIC LANGUILLE" userId="29194fbe-5afb-4b47-9d9f-471715efe1e9" providerId="ADAL" clId="{9E7B9E53-5C1E-44F0-B9A9-4C17AAE5FF5C}" dt="2021-10-21T18:56:41.228" v="801" actId="478"/>
          <ac:spMkLst>
            <pc:docMk/>
            <pc:sldMk cId="4166304133" sldId="363"/>
            <ac:spMk id="46" creationId="{A2E54BB5-1D39-4D94-B4E7-BBB66FDED702}"/>
          </ac:spMkLst>
        </pc:spChg>
        <pc:spChg chg="del">
          <ac:chgData name="ERIC LANGUILLE" userId="29194fbe-5afb-4b47-9d9f-471715efe1e9" providerId="ADAL" clId="{9E7B9E53-5C1E-44F0-B9A9-4C17AAE5FF5C}" dt="2021-10-21T18:53:49.667" v="744" actId="478"/>
          <ac:spMkLst>
            <pc:docMk/>
            <pc:sldMk cId="4166304133" sldId="363"/>
            <ac:spMk id="74" creationId="{A1C1C4BD-1292-4F97-9316-FEADA49D8196}"/>
          </ac:spMkLst>
        </pc:spChg>
        <pc:spChg chg="del">
          <ac:chgData name="ERIC LANGUILLE" userId="29194fbe-5afb-4b47-9d9f-471715efe1e9" providerId="ADAL" clId="{9E7B9E53-5C1E-44F0-B9A9-4C17AAE5FF5C}" dt="2021-10-21T18:53:49.667" v="744" actId="478"/>
          <ac:spMkLst>
            <pc:docMk/>
            <pc:sldMk cId="4166304133" sldId="363"/>
            <ac:spMk id="76" creationId="{DB079A9C-1A71-48E7-955E-BC36BA5EDE98}"/>
          </ac:spMkLst>
        </pc:spChg>
        <pc:spChg chg="del">
          <ac:chgData name="ERIC LANGUILLE" userId="29194fbe-5afb-4b47-9d9f-471715efe1e9" providerId="ADAL" clId="{9E7B9E53-5C1E-44F0-B9A9-4C17AAE5FF5C}" dt="2021-10-21T18:53:49.667" v="744" actId="478"/>
          <ac:spMkLst>
            <pc:docMk/>
            <pc:sldMk cId="4166304133" sldId="363"/>
            <ac:spMk id="85" creationId="{077453C7-6FE9-4AEC-B7D8-DDDFFF4C1DD9}"/>
          </ac:spMkLst>
        </pc:spChg>
        <pc:spChg chg="del">
          <ac:chgData name="ERIC LANGUILLE" userId="29194fbe-5afb-4b47-9d9f-471715efe1e9" providerId="ADAL" clId="{9E7B9E53-5C1E-44F0-B9A9-4C17AAE5FF5C}" dt="2021-10-21T18:53:49.667" v="744" actId="478"/>
          <ac:spMkLst>
            <pc:docMk/>
            <pc:sldMk cId="4166304133" sldId="363"/>
            <ac:spMk id="86" creationId="{BE12E8FD-73DB-4B91-925D-C4AF2FBF244C}"/>
          </ac:spMkLst>
        </pc:spChg>
        <pc:spChg chg="del">
          <ac:chgData name="ERIC LANGUILLE" userId="29194fbe-5afb-4b47-9d9f-471715efe1e9" providerId="ADAL" clId="{9E7B9E53-5C1E-44F0-B9A9-4C17AAE5FF5C}" dt="2021-10-21T18:53:49.667" v="744" actId="478"/>
          <ac:spMkLst>
            <pc:docMk/>
            <pc:sldMk cId="4166304133" sldId="363"/>
            <ac:spMk id="87" creationId="{F60A45F7-BFA9-4069-86E0-253106113451}"/>
          </ac:spMkLst>
        </pc:spChg>
        <pc:spChg chg="del">
          <ac:chgData name="ERIC LANGUILLE" userId="29194fbe-5afb-4b47-9d9f-471715efe1e9" providerId="ADAL" clId="{9E7B9E53-5C1E-44F0-B9A9-4C17AAE5FF5C}" dt="2021-10-21T18:53:49.667" v="744" actId="478"/>
          <ac:spMkLst>
            <pc:docMk/>
            <pc:sldMk cId="4166304133" sldId="363"/>
            <ac:spMk id="89" creationId="{51870BBF-4721-4586-809F-A37B0F765CCB}"/>
          </ac:spMkLst>
        </pc:spChg>
        <pc:spChg chg="del">
          <ac:chgData name="ERIC LANGUILLE" userId="29194fbe-5afb-4b47-9d9f-471715efe1e9" providerId="ADAL" clId="{9E7B9E53-5C1E-44F0-B9A9-4C17AAE5FF5C}" dt="2021-10-21T21:43:04.907" v="1972" actId="478"/>
          <ac:spMkLst>
            <pc:docMk/>
            <pc:sldMk cId="4166304133" sldId="363"/>
            <ac:spMk id="91" creationId="{F2685808-729D-4F81-AC38-096A46CFCB3B}"/>
          </ac:spMkLst>
        </pc:spChg>
        <pc:spChg chg="del">
          <ac:chgData name="ERIC LANGUILLE" userId="29194fbe-5afb-4b47-9d9f-471715efe1e9" providerId="ADAL" clId="{9E7B9E53-5C1E-44F0-B9A9-4C17AAE5FF5C}" dt="2021-10-21T21:43:04.907" v="1972" actId="478"/>
          <ac:spMkLst>
            <pc:docMk/>
            <pc:sldMk cId="4166304133" sldId="363"/>
            <ac:spMk id="96" creationId="{E795A189-6F81-4C17-8339-B6192102EEF6}"/>
          </ac:spMkLst>
        </pc:spChg>
        <pc:spChg chg="del">
          <ac:chgData name="ERIC LANGUILLE" userId="29194fbe-5afb-4b47-9d9f-471715efe1e9" providerId="ADAL" clId="{9E7B9E53-5C1E-44F0-B9A9-4C17AAE5FF5C}" dt="2021-10-21T18:53:49.667" v="744" actId="478"/>
          <ac:spMkLst>
            <pc:docMk/>
            <pc:sldMk cId="4166304133" sldId="363"/>
            <ac:spMk id="99" creationId="{E22E9304-9A1F-4925-A358-243C59BDC195}"/>
          </ac:spMkLst>
        </pc:spChg>
        <pc:spChg chg="del">
          <ac:chgData name="ERIC LANGUILLE" userId="29194fbe-5afb-4b47-9d9f-471715efe1e9" providerId="ADAL" clId="{9E7B9E53-5C1E-44F0-B9A9-4C17AAE5FF5C}" dt="2021-10-21T21:43:04.907" v="1972" actId="478"/>
          <ac:spMkLst>
            <pc:docMk/>
            <pc:sldMk cId="4166304133" sldId="363"/>
            <ac:spMk id="100" creationId="{B0784B67-6582-40E0-98BE-870DEA92EC18}"/>
          </ac:spMkLst>
        </pc:spChg>
        <pc:spChg chg="del">
          <ac:chgData name="ERIC LANGUILLE" userId="29194fbe-5afb-4b47-9d9f-471715efe1e9" providerId="ADAL" clId="{9E7B9E53-5C1E-44F0-B9A9-4C17AAE5FF5C}" dt="2021-10-21T21:43:04.907" v="1972" actId="478"/>
          <ac:spMkLst>
            <pc:docMk/>
            <pc:sldMk cId="4166304133" sldId="363"/>
            <ac:spMk id="101" creationId="{A8451072-EA0A-4AB3-A672-2FABC7AB942C}"/>
          </ac:spMkLst>
        </pc:spChg>
        <pc:spChg chg="add del mod">
          <ac:chgData name="ERIC LANGUILLE" userId="29194fbe-5afb-4b47-9d9f-471715efe1e9" providerId="ADAL" clId="{9E7B9E53-5C1E-44F0-B9A9-4C17AAE5FF5C}" dt="2021-10-21T18:49:54.587" v="683"/>
          <ac:spMkLst>
            <pc:docMk/>
            <pc:sldMk cId="4166304133" sldId="363"/>
            <ac:spMk id="107" creationId="{D23C2AF5-1537-421F-9156-BDA5DB18C23E}"/>
          </ac:spMkLst>
        </pc:spChg>
        <pc:spChg chg="add del mod">
          <ac:chgData name="ERIC LANGUILLE" userId="29194fbe-5afb-4b47-9d9f-471715efe1e9" providerId="ADAL" clId="{9E7B9E53-5C1E-44F0-B9A9-4C17AAE5FF5C}" dt="2021-10-21T18:49:54.587" v="683"/>
          <ac:spMkLst>
            <pc:docMk/>
            <pc:sldMk cId="4166304133" sldId="363"/>
            <ac:spMk id="108" creationId="{DEA1F38B-F8D8-46F3-BF3D-0449E4296069}"/>
          </ac:spMkLst>
        </pc:spChg>
        <pc:spChg chg="del">
          <ac:chgData name="ERIC LANGUILLE" userId="29194fbe-5afb-4b47-9d9f-471715efe1e9" providerId="ADAL" clId="{9E7B9E53-5C1E-44F0-B9A9-4C17AAE5FF5C}" dt="2021-10-21T18:53:49.667" v="744" actId="478"/>
          <ac:spMkLst>
            <pc:docMk/>
            <pc:sldMk cId="4166304133" sldId="363"/>
            <ac:spMk id="109" creationId="{3A0E14E5-14D7-4203-9DB8-9D207930236F}"/>
          </ac:spMkLst>
        </pc:spChg>
        <pc:spChg chg="add mod">
          <ac:chgData name="ERIC LANGUILLE" userId="29194fbe-5afb-4b47-9d9f-471715efe1e9" providerId="ADAL" clId="{9E7B9E53-5C1E-44F0-B9A9-4C17AAE5FF5C}" dt="2021-10-21T21:27:23.321" v="1885" actId="1076"/>
          <ac:spMkLst>
            <pc:docMk/>
            <pc:sldMk cId="4166304133" sldId="363"/>
            <ac:spMk id="110" creationId="{72052626-9E8A-440E-B6E9-FFFFC65CC11A}"/>
          </ac:spMkLst>
        </pc:spChg>
        <pc:spChg chg="mod">
          <ac:chgData name="ERIC LANGUILLE" userId="29194fbe-5afb-4b47-9d9f-471715efe1e9" providerId="ADAL" clId="{9E7B9E53-5C1E-44F0-B9A9-4C17AAE5FF5C}" dt="2021-10-22T05:26:44.454" v="2124"/>
          <ac:spMkLst>
            <pc:docMk/>
            <pc:sldMk cId="4166304133" sldId="363"/>
            <ac:spMk id="114" creationId="{BCC4C17F-647D-4F3C-BD0A-8C220F3AD65E}"/>
          </ac:spMkLst>
        </pc:spChg>
        <pc:spChg chg="add del mod">
          <ac:chgData name="ERIC LANGUILLE" userId="29194fbe-5afb-4b47-9d9f-471715efe1e9" providerId="ADAL" clId="{9E7B9E53-5C1E-44F0-B9A9-4C17AAE5FF5C}" dt="2021-10-21T21:27:18.747" v="1884" actId="478"/>
          <ac:spMkLst>
            <pc:docMk/>
            <pc:sldMk cId="4166304133" sldId="363"/>
            <ac:spMk id="119" creationId="{079C3443-1F3A-4B5E-ACF7-2B7A05EC67F0}"/>
          </ac:spMkLst>
        </pc:spChg>
        <pc:spChg chg="mod">
          <ac:chgData name="ERIC LANGUILLE" userId="29194fbe-5afb-4b47-9d9f-471715efe1e9" providerId="ADAL" clId="{9E7B9E53-5C1E-44F0-B9A9-4C17AAE5FF5C}" dt="2021-10-21T18:50:19.286" v="689"/>
          <ac:spMkLst>
            <pc:docMk/>
            <pc:sldMk cId="4166304133" sldId="363"/>
            <ac:spMk id="122" creationId="{1F574A2E-3D6D-464E-9265-B829D0E7AFB6}"/>
          </ac:spMkLst>
        </pc:spChg>
        <pc:spChg chg="mod">
          <ac:chgData name="ERIC LANGUILLE" userId="29194fbe-5afb-4b47-9d9f-471715efe1e9" providerId="ADAL" clId="{9E7B9E53-5C1E-44F0-B9A9-4C17AAE5FF5C}" dt="2021-10-21T18:50:19.286" v="689"/>
          <ac:spMkLst>
            <pc:docMk/>
            <pc:sldMk cId="4166304133" sldId="363"/>
            <ac:spMk id="123" creationId="{D156DB63-035E-40C0-B477-D28A5807E93B}"/>
          </ac:spMkLst>
        </pc:spChg>
        <pc:spChg chg="mod">
          <ac:chgData name="ERIC LANGUILLE" userId="29194fbe-5afb-4b47-9d9f-471715efe1e9" providerId="ADAL" clId="{9E7B9E53-5C1E-44F0-B9A9-4C17AAE5FF5C}" dt="2021-10-21T18:50:19.286" v="689"/>
          <ac:spMkLst>
            <pc:docMk/>
            <pc:sldMk cId="4166304133" sldId="363"/>
            <ac:spMk id="124" creationId="{0D966C7F-8F0D-47DF-81F4-6576CA609C1E}"/>
          </ac:spMkLst>
        </pc:spChg>
        <pc:spChg chg="add del mod ord">
          <ac:chgData name="ERIC LANGUILLE" userId="29194fbe-5afb-4b47-9d9f-471715efe1e9" providerId="ADAL" clId="{9E7B9E53-5C1E-44F0-B9A9-4C17AAE5FF5C}" dt="2021-10-21T18:54:56.013" v="780" actId="478"/>
          <ac:spMkLst>
            <pc:docMk/>
            <pc:sldMk cId="4166304133" sldId="363"/>
            <ac:spMk id="125" creationId="{25526B0E-5BEF-4DBD-B20D-0BDB047D810D}"/>
          </ac:spMkLst>
        </pc:spChg>
        <pc:spChg chg="mod">
          <ac:chgData name="ERIC LANGUILLE" userId="29194fbe-5afb-4b47-9d9f-471715efe1e9" providerId="ADAL" clId="{9E7B9E53-5C1E-44F0-B9A9-4C17AAE5FF5C}" dt="2021-10-21T18:54:31.201" v="747"/>
          <ac:spMkLst>
            <pc:docMk/>
            <pc:sldMk cId="4166304133" sldId="363"/>
            <ac:spMk id="128" creationId="{6A4286B4-F787-4724-A093-D038D5D3B3B1}"/>
          </ac:spMkLst>
        </pc:spChg>
        <pc:spChg chg="mod">
          <ac:chgData name="ERIC LANGUILLE" userId="29194fbe-5afb-4b47-9d9f-471715efe1e9" providerId="ADAL" clId="{9E7B9E53-5C1E-44F0-B9A9-4C17AAE5FF5C}" dt="2021-10-21T18:54:31.201" v="747"/>
          <ac:spMkLst>
            <pc:docMk/>
            <pc:sldMk cId="4166304133" sldId="363"/>
            <ac:spMk id="129" creationId="{54241E5C-B71F-457B-BAE3-72D2458A62CF}"/>
          </ac:spMkLst>
        </pc:spChg>
        <pc:spChg chg="mod">
          <ac:chgData name="ERIC LANGUILLE" userId="29194fbe-5afb-4b47-9d9f-471715efe1e9" providerId="ADAL" clId="{9E7B9E53-5C1E-44F0-B9A9-4C17AAE5FF5C}" dt="2021-10-21T18:54:31.201" v="747"/>
          <ac:spMkLst>
            <pc:docMk/>
            <pc:sldMk cId="4166304133" sldId="363"/>
            <ac:spMk id="133" creationId="{1BB662E0-0E7B-47DC-B0DD-76566316C5BD}"/>
          </ac:spMkLst>
        </pc:spChg>
        <pc:spChg chg="mod">
          <ac:chgData name="ERIC LANGUILLE" userId="29194fbe-5afb-4b47-9d9f-471715efe1e9" providerId="ADAL" clId="{9E7B9E53-5C1E-44F0-B9A9-4C17AAE5FF5C}" dt="2021-10-21T18:54:31.201" v="747"/>
          <ac:spMkLst>
            <pc:docMk/>
            <pc:sldMk cId="4166304133" sldId="363"/>
            <ac:spMk id="134" creationId="{E1412677-2412-4DBB-B7A1-883FAE1A8BA5}"/>
          </ac:spMkLst>
        </pc:spChg>
        <pc:spChg chg="mod">
          <ac:chgData name="ERIC LANGUILLE" userId="29194fbe-5afb-4b47-9d9f-471715efe1e9" providerId="ADAL" clId="{9E7B9E53-5C1E-44F0-B9A9-4C17AAE5FF5C}" dt="2021-10-21T18:54:31.201" v="747"/>
          <ac:spMkLst>
            <pc:docMk/>
            <pc:sldMk cId="4166304133" sldId="363"/>
            <ac:spMk id="136" creationId="{E36D5A4D-71EE-4930-A357-6C252F7D63B6}"/>
          </ac:spMkLst>
        </pc:spChg>
        <pc:spChg chg="mod">
          <ac:chgData name="ERIC LANGUILLE" userId="29194fbe-5afb-4b47-9d9f-471715efe1e9" providerId="ADAL" clId="{9E7B9E53-5C1E-44F0-B9A9-4C17AAE5FF5C}" dt="2021-10-21T18:54:31.201" v="747"/>
          <ac:spMkLst>
            <pc:docMk/>
            <pc:sldMk cId="4166304133" sldId="363"/>
            <ac:spMk id="137" creationId="{82ED019D-B203-4FD9-A5F1-4E8D72721140}"/>
          </ac:spMkLst>
        </pc:spChg>
        <pc:spChg chg="mod">
          <ac:chgData name="ERIC LANGUILLE" userId="29194fbe-5afb-4b47-9d9f-471715efe1e9" providerId="ADAL" clId="{9E7B9E53-5C1E-44F0-B9A9-4C17AAE5FF5C}" dt="2021-10-21T18:58:12.751" v="880" actId="1038"/>
          <ac:spMkLst>
            <pc:docMk/>
            <pc:sldMk cId="4166304133" sldId="363"/>
            <ac:spMk id="138" creationId="{FE9A040B-4ED2-403F-BD52-5BBF838C990E}"/>
          </ac:spMkLst>
        </pc:spChg>
        <pc:spChg chg="mod">
          <ac:chgData name="ERIC LANGUILLE" userId="29194fbe-5afb-4b47-9d9f-471715efe1e9" providerId="ADAL" clId="{9E7B9E53-5C1E-44F0-B9A9-4C17AAE5FF5C}" dt="2021-10-21T18:55:11.604" v="782"/>
          <ac:spMkLst>
            <pc:docMk/>
            <pc:sldMk cId="4166304133" sldId="363"/>
            <ac:spMk id="140" creationId="{B9CC884E-1757-4EA5-963F-1AEE36AB9B8D}"/>
          </ac:spMkLst>
        </pc:spChg>
        <pc:spChg chg="mod">
          <ac:chgData name="ERIC LANGUILLE" userId="29194fbe-5afb-4b47-9d9f-471715efe1e9" providerId="ADAL" clId="{9E7B9E53-5C1E-44F0-B9A9-4C17AAE5FF5C}" dt="2021-10-21T18:55:11.604" v="782"/>
          <ac:spMkLst>
            <pc:docMk/>
            <pc:sldMk cId="4166304133" sldId="363"/>
            <ac:spMk id="141" creationId="{D3D8CD9B-50E5-4110-A498-B1C4DE9AA0CD}"/>
          </ac:spMkLst>
        </pc:spChg>
        <pc:spChg chg="mod">
          <ac:chgData name="ERIC LANGUILLE" userId="29194fbe-5afb-4b47-9d9f-471715efe1e9" providerId="ADAL" clId="{9E7B9E53-5C1E-44F0-B9A9-4C17AAE5FF5C}" dt="2021-10-21T18:58:12.751" v="880" actId="1038"/>
          <ac:spMkLst>
            <pc:docMk/>
            <pc:sldMk cId="4166304133" sldId="363"/>
            <ac:spMk id="142" creationId="{CD86B81F-12FD-4570-B4DA-16F5B7CA5813}"/>
          </ac:spMkLst>
        </pc:spChg>
        <pc:spChg chg="mod">
          <ac:chgData name="ERIC LANGUILLE" userId="29194fbe-5afb-4b47-9d9f-471715efe1e9" providerId="ADAL" clId="{9E7B9E53-5C1E-44F0-B9A9-4C17AAE5FF5C}" dt="2021-10-21T19:43:26.717" v="886" actId="1037"/>
          <ac:spMkLst>
            <pc:docMk/>
            <pc:sldMk cId="4166304133" sldId="363"/>
            <ac:spMk id="145" creationId="{5B6743EA-EC60-4F38-9354-70C6A19E85A6}"/>
          </ac:spMkLst>
        </pc:spChg>
        <pc:spChg chg="mod">
          <ac:chgData name="ERIC LANGUILLE" userId="29194fbe-5afb-4b47-9d9f-471715efe1e9" providerId="ADAL" clId="{9E7B9E53-5C1E-44F0-B9A9-4C17AAE5FF5C}" dt="2021-10-21T19:43:26.717" v="886" actId="1037"/>
          <ac:spMkLst>
            <pc:docMk/>
            <pc:sldMk cId="4166304133" sldId="363"/>
            <ac:spMk id="146" creationId="{54D4679E-9F1A-4DC3-9A7D-BFC9CA20D174}"/>
          </ac:spMkLst>
        </pc:spChg>
        <pc:spChg chg="add mod">
          <ac:chgData name="ERIC LANGUILLE" userId="29194fbe-5afb-4b47-9d9f-471715efe1e9" providerId="ADAL" clId="{9E7B9E53-5C1E-44F0-B9A9-4C17AAE5FF5C}" dt="2021-10-21T18:57:57.312" v="860" actId="14100"/>
          <ac:spMkLst>
            <pc:docMk/>
            <pc:sldMk cId="4166304133" sldId="363"/>
            <ac:spMk id="148" creationId="{F8174857-3F9A-434B-8C96-97DEA130EDD3}"/>
          </ac:spMkLst>
        </pc:spChg>
        <pc:spChg chg="add mod">
          <ac:chgData name="ERIC LANGUILLE" userId="29194fbe-5afb-4b47-9d9f-471715efe1e9" providerId="ADAL" clId="{9E7B9E53-5C1E-44F0-B9A9-4C17AAE5FF5C}" dt="2021-10-21T18:57:45.474" v="836" actId="164"/>
          <ac:spMkLst>
            <pc:docMk/>
            <pc:sldMk cId="4166304133" sldId="363"/>
            <ac:spMk id="149" creationId="{B89F97FD-BEC9-4113-8F32-A420F5975713}"/>
          </ac:spMkLst>
        </pc:spChg>
        <pc:spChg chg="add mod">
          <ac:chgData name="ERIC LANGUILLE" userId="29194fbe-5afb-4b47-9d9f-471715efe1e9" providerId="ADAL" clId="{9E7B9E53-5C1E-44F0-B9A9-4C17AAE5FF5C}" dt="2021-10-22T05:28:24.184" v="2151"/>
          <ac:spMkLst>
            <pc:docMk/>
            <pc:sldMk cId="4166304133" sldId="363"/>
            <ac:spMk id="150" creationId="{3B898F13-775E-472F-95D9-2A60751097FD}"/>
          </ac:spMkLst>
        </pc:spChg>
        <pc:spChg chg="add mod">
          <ac:chgData name="ERIC LANGUILLE" userId="29194fbe-5afb-4b47-9d9f-471715efe1e9" providerId="ADAL" clId="{9E7B9E53-5C1E-44F0-B9A9-4C17AAE5FF5C}" dt="2021-10-21T18:57:45.474" v="836" actId="164"/>
          <ac:spMkLst>
            <pc:docMk/>
            <pc:sldMk cId="4166304133" sldId="363"/>
            <ac:spMk id="151" creationId="{4C4878F3-04D0-4B5D-96EE-ACF021CEBF23}"/>
          </ac:spMkLst>
        </pc:spChg>
        <pc:spChg chg="add mod">
          <ac:chgData name="ERIC LANGUILLE" userId="29194fbe-5afb-4b47-9d9f-471715efe1e9" providerId="ADAL" clId="{9E7B9E53-5C1E-44F0-B9A9-4C17AAE5FF5C}" dt="2021-10-21T18:57:45.474" v="836" actId="164"/>
          <ac:spMkLst>
            <pc:docMk/>
            <pc:sldMk cId="4166304133" sldId="363"/>
            <ac:spMk id="152" creationId="{F02BC481-146B-4A5A-921D-625E11A9A46B}"/>
          </ac:spMkLst>
        </pc:spChg>
        <pc:spChg chg="add mod">
          <ac:chgData name="ERIC LANGUILLE" userId="29194fbe-5afb-4b47-9d9f-471715efe1e9" providerId="ADAL" clId="{9E7B9E53-5C1E-44F0-B9A9-4C17AAE5FF5C}" dt="2021-10-21T18:56:42.374" v="802"/>
          <ac:spMkLst>
            <pc:docMk/>
            <pc:sldMk cId="4166304133" sldId="363"/>
            <ac:spMk id="156" creationId="{CB2BABEA-B2DE-46C8-911B-2006D0CDE1D7}"/>
          </ac:spMkLst>
        </pc:spChg>
        <pc:spChg chg="add del mod">
          <ac:chgData name="ERIC LANGUILLE" userId="29194fbe-5afb-4b47-9d9f-471715efe1e9" providerId="ADAL" clId="{9E7B9E53-5C1E-44F0-B9A9-4C17AAE5FF5C}" dt="2021-10-21T18:57:03.595" v="805" actId="478"/>
          <ac:spMkLst>
            <pc:docMk/>
            <pc:sldMk cId="4166304133" sldId="363"/>
            <ac:spMk id="158" creationId="{69B6B400-66E0-42F8-8A04-35C74C4C04CE}"/>
          </ac:spMkLst>
        </pc:spChg>
        <pc:spChg chg="add del mod">
          <ac:chgData name="ERIC LANGUILLE" userId="29194fbe-5afb-4b47-9d9f-471715efe1e9" providerId="ADAL" clId="{9E7B9E53-5C1E-44F0-B9A9-4C17AAE5FF5C}" dt="2021-10-21T18:57:03.595" v="805" actId="478"/>
          <ac:spMkLst>
            <pc:docMk/>
            <pc:sldMk cId="4166304133" sldId="363"/>
            <ac:spMk id="160" creationId="{FE6C4429-F4CD-42E5-BDCB-7AAA8CADE4CD}"/>
          </ac:spMkLst>
        </pc:spChg>
        <pc:spChg chg="add mod">
          <ac:chgData name="ERIC LANGUILLE" userId="29194fbe-5afb-4b47-9d9f-471715efe1e9" providerId="ADAL" clId="{9E7B9E53-5C1E-44F0-B9A9-4C17AAE5FF5C}" dt="2021-10-21T18:56:42.374" v="802"/>
          <ac:spMkLst>
            <pc:docMk/>
            <pc:sldMk cId="4166304133" sldId="363"/>
            <ac:spMk id="161" creationId="{8CF43F56-FEE9-43C5-953F-FEFD9008F2EC}"/>
          </ac:spMkLst>
        </pc:spChg>
        <pc:spChg chg="add del mod">
          <ac:chgData name="ERIC LANGUILLE" userId="29194fbe-5afb-4b47-9d9f-471715efe1e9" providerId="ADAL" clId="{9E7B9E53-5C1E-44F0-B9A9-4C17AAE5FF5C}" dt="2021-10-21T18:56:59.007" v="804" actId="478"/>
          <ac:spMkLst>
            <pc:docMk/>
            <pc:sldMk cId="4166304133" sldId="363"/>
            <ac:spMk id="162" creationId="{B5E743C2-E804-4CEF-9EEF-FBEB5EA25A01}"/>
          </ac:spMkLst>
        </pc:spChg>
        <pc:spChg chg="mod">
          <ac:chgData name="ERIC LANGUILLE" userId="29194fbe-5afb-4b47-9d9f-471715efe1e9" providerId="ADAL" clId="{9E7B9E53-5C1E-44F0-B9A9-4C17AAE5FF5C}" dt="2021-10-21T18:55:27.942" v="785" actId="6549"/>
          <ac:spMkLst>
            <pc:docMk/>
            <pc:sldMk cId="4166304133" sldId="363"/>
            <ac:spMk id="163" creationId="{B3BA962D-EC58-4CD4-9D6E-E8AA1EDEDE79}"/>
          </ac:spMkLst>
        </pc:spChg>
        <pc:spChg chg="add del mod">
          <ac:chgData name="ERIC LANGUILLE" userId="29194fbe-5afb-4b47-9d9f-471715efe1e9" providerId="ADAL" clId="{9E7B9E53-5C1E-44F0-B9A9-4C17AAE5FF5C}" dt="2021-10-21T18:56:59.007" v="804" actId="478"/>
          <ac:spMkLst>
            <pc:docMk/>
            <pc:sldMk cId="4166304133" sldId="363"/>
            <ac:spMk id="164" creationId="{762D20A2-2620-4FCE-97ED-BA38F6E69A19}"/>
          </ac:spMkLst>
        </pc:spChg>
        <pc:spChg chg="add del mod">
          <ac:chgData name="ERIC LANGUILLE" userId="29194fbe-5afb-4b47-9d9f-471715efe1e9" providerId="ADAL" clId="{9E7B9E53-5C1E-44F0-B9A9-4C17AAE5FF5C}" dt="2021-10-21T18:56:59.007" v="804" actId="478"/>
          <ac:spMkLst>
            <pc:docMk/>
            <pc:sldMk cId="4166304133" sldId="363"/>
            <ac:spMk id="165" creationId="{997134C9-DF9F-4799-AF4B-68BA53B36A1F}"/>
          </ac:spMkLst>
        </pc:spChg>
        <pc:spChg chg="add del mod">
          <ac:chgData name="ERIC LANGUILLE" userId="29194fbe-5afb-4b47-9d9f-471715efe1e9" providerId="ADAL" clId="{9E7B9E53-5C1E-44F0-B9A9-4C17AAE5FF5C}" dt="2021-10-21T18:57:10.065" v="807" actId="478"/>
          <ac:spMkLst>
            <pc:docMk/>
            <pc:sldMk cId="4166304133" sldId="363"/>
            <ac:spMk id="167" creationId="{FBC4C7E8-0061-4763-A9EC-095BA877389D}"/>
          </ac:spMkLst>
        </pc:spChg>
        <pc:spChg chg="add mod">
          <ac:chgData name="ERIC LANGUILLE" userId="29194fbe-5afb-4b47-9d9f-471715efe1e9" providerId="ADAL" clId="{9E7B9E53-5C1E-44F0-B9A9-4C17AAE5FF5C}" dt="2021-10-21T18:56:42.374" v="802"/>
          <ac:spMkLst>
            <pc:docMk/>
            <pc:sldMk cId="4166304133" sldId="363"/>
            <ac:spMk id="168" creationId="{0615C8E2-AFF5-4FC5-A41A-24621D4BA4BB}"/>
          </ac:spMkLst>
        </pc:spChg>
        <pc:spChg chg="add mod">
          <ac:chgData name="ERIC LANGUILLE" userId="29194fbe-5afb-4b47-9d9f-471715efe1e9" providerId="ADAL" clId="{9E7B9E53-5C1E-44F0-B9A9-4C17AAE5FF5C}" dt="2021-10-21T18:56:42.374" v="802"/>
          <ac:spMkLst>
            <pc:docMk/>
            <pc:sldMk cId="4166304133" sldId="363"/>
            <ac:spMk id="169" creationId="{BE2CEFD9-5796-4989-998C-6AA38B8F130E}"/>
          </ac:spMkLst>
        </pc:spChg>
        <pc:spChg chg="add del mod">
          <ac:chgData name="ERIC LANGUILLE" userId="29194fbe-5afb-4b47-9d9f-471715efe1e9" providerId="ADAL" clId="{9E7B9E53-5C1E-44F0-B9A9-4C17AAE5FF5C}" dt="2021-10-21T18:57:13.665" v="808" actId="478"/>
          <ac:spMkLst>
            <pc:docMk/>
            <pc:sldMk cId="4166304133" sldId="363"/>
            <ac:spMk id="170" creationId="{19A6ADD0-5D4F-490D-853A-9351E792622B}"/>
          </ac:spMkLst>
        </pc:spChg>
        <pc:spChg chg="add mod">
          <ac:chgData name="ERIC LANGUILLE" userId="29194fbe-5afb-4b47-9d9f-471715efe1e9" providerId="ADAL" clId="{9E7B9E53-5C1E-44F0-B9A9-4C17AAE5FF5C}" dt="2021-10-21T18:56:42.374" v="802"/>
          <ac:spMkLst>
            <pc:docMk/>
            <pc:sldMk cId="4166304133" sldId="363"/>
            <ac:spMk id="171" creationId="{3969FC86-3436-4BB5-A4E0-D20FBC64ABF9}"/>
          </ac:spMkLst>
        </pc:spChg>
        <pc:spChg chg="add del mod">
          <ac:chgData name="ERIC LANGUILLE" userId="29194fbe-5afb-4b47-9d9f-471715efe1e9" providerId="ADAL" clId="{9E7B9E53-5C1E-44F0-B9A9-4C17AAE5FF5C}" dt="2021-10-21T18:56:51.104" v="803" actId="478"/>
          <ac:spMkLst>
            <pc:docMk/>
            <pc:sldMk cId="4166304133" sldId="363"/>
            <ac:spMk id="172" creationId="{714A4393-B95C-4482-B3F2-1FC409B85873}"/>
          </ac:spMkLst>
        </pc:spChg>
        <pc:spChg chg="mod">
          <ac:chgData name="ERIC LANGUILLE" userId="29194fbe-5afb-4b47-9d9f-471715efe1e9" providerId="ADAL" clId="{9E7B9E53-5C1E-44F0-B9A9-4C17AAE5FF5C}" dt="2021-10-21T18:56:42.374" v="802"/>
          <ac:spMkLst>
            <pc:docMk/>
            <pc:sldMk cId="4166304133" sldId="363"/>
            <ac:spMk id="174" creationId="{4EBD93A0-CEA2-4A46-BED0-BFB6EB6B76CB}"/>
          </ac:spMkLst>
        </pc:spChg>
        <pc:spChg chg="mod">
          <ac:chgData name="ERIC LANGUILLE" userId="29194fbe-5afb-4b47-9d9f-471715efe1e9" providerId="ADAL" clId="{9E7B9E53-5C1E-44F0-B9A9-4C17AAE5FF5C}" dt="2021-10-21T18:56:42.374" v="802"/>
          <ac:spMkLst>
            <pc:docMk/>
            <pc:sldMk cId="4166304133" sldId="363"/>
            <ac:spMk id="175" creationId="{2D4FAEA1-160B-4DEB-AF8B-5A2EC9B5F303}"/>
          </ac:spMkLst>
        </pc:spChg>
        <pc:spChg chg="mod">
          <ac:chgData name="ERIC LANGUILLE" userId="29194fbe-5afb-4b47-9d9f-471715efe1e9" providerId="ADAL" clId="{9E7B9E53-5C1E-44F0-B9A9-4C17AAE5FF5C}" dt="2021-10-21T18:56:42.374" v="802"/>
          <ac:spMkLst>
            <pc:docMk/>
            <pc:sldMk cId="4166304133" sldId="363"/>
            <ac:spMk id="176" creationId="{534B73F6-B4E9-4B11-947B-91F62E43DCCA}"/>
          </ac:spMkLst>
        </pc:spChg>
        <pc:spChg chg="mod">
          <ac:chgData name="ERIC LANGUILLE" userId="29194fbe-5afb-4b47-9d9f-471715efe1e9" providerId="ADAL" clId="{9E7B9E53-5C1E-44F0-B9A9-4C17AAE5FF5C}" dt="2021-10-21T18:56:42.374" v="802"/>
          <ac:spMkLst>
            <pc:docMk/>
            <pc:sldMk cId="4166304133" sldId="363"/>
            <ac:spMk id="178" creationId="{58E468BB-4CEF-4BF3-889B-4746DBF8AEFF}"/>
          </ac:spMkLst>
        </pc:spChg>
        <pc:spChg chg="mod">
          <ac:chgData name="ERIC LANGUILLE" userId="29194fbe-5afb-4b47-9d9f-471715efe1e9" providerId="ADAL" clId="{9E7B9E53-5C1E-44F0-B9A9-4C17AAE5FF5C}" dt="2021-10-21T18:56:42.374" v="802"/>
          <ac:spMkLst>
            <pc:docMk/>
            <pc:sldMk cId="4166304133" sldId="363"/>
            <ac:spMk id="179" creationId="{824BE8F9-684D-4834-ACA6-D9337561DDFC}"/>
          </ac:spMkLst>
        </pc:spChg>
        <pc:spChg chg="mod">
          <ac:chgData name="ERIC LANGUILLE" userId="29194fbe-5afb-4b47-9d9f-471715efe1e9" providerId="ADAL" clId="{9E7B9E53-5C1E-44F0-B9A9-4C17AAE5FF5C}" dt="2021-10-21T18:56:42.374" v="802"/>
          <ac:spMkLst>
            <pc:docMk/>
            <pc:sldMk cId="4166304133" sldId="363"/>
            <ac:spMk id="180" creationId="{A823529E-7C0D-451E-93BB-F4796E43C13E}"/>
          </ac:spMkLst>
        </pc:spChg>
        <pc:spChg chg="add mod">
          <ac:chgData name="ERIC LANGUILLE" userId="29194fbe-5afb-4b47-9d9f-471715efe1e9" providerId="ADAL" clId="{9E7B9E53-5C1E-44F0-B9A9-4C17AAE5FF5C}" dt="2021-10-21T18:56:42.374" v="802"/>
          <ac:spMkLst>
            <pc:docMk/>
            <pc:sldMk cId="4166304133" sldId="363"/>
            <ac:spMk id="181" creationId="{055A83A6-3F41-4CDB-9E38-6E94F8C95798}"/>
          </ac:spMkLst>
        </pc:spChg>
        <pc:spChg chg="mod">
          <ac:chgData name="ERIC LANGUILLE" userId="29194fbe-5afb-4b47-9d9f-471715efe1e9" providerId="ADAL" clId="{9E7B9E53-5C1E-44F0-B9A9-4C17AAE5FF5C}" dt="2021-10-21T21:43:05.624" v="1973"/>
          <ac:spMkLst>
            <pc:docMk/>
            <pc:sldMk cId="4166304133" sldId="363"/>
            <ac:spMk id="184" creationId="{C4C35501-04C4-4D44-A03F-C24F8DD208D2}"/>
          </ac:spMkLst>
        </pc:spChg>
        <pc:spChg chg="mod">
          <ac:chgData name="ERIC LANGUILLE" userId="29194fbe-5afb-4b47-9d9f-471715efe1e9" providerId="ADAL" clId="{9E7B9E53-5C1E-44F0-B9A9-4C17AAE5FF5C}" dt="2021-10-21T21:43:05.624" v="1973"/>
          <ac:spMkLst>
            <pc:docMk/>
            <pc:sldMk cId="4166304133" sldId="363"/>
            <ac:spMk id="185" creationId="{F840B331-817B-4713-A9AE-DF0C87B9E215}"/>
          </ac:spMkLst>
        </pc:spChg>
        <pc:spChg chg="add mod">
          <ac:chgData name="ERIC LANGUILLE" userId="29194fbe-5afb-4b47-9d9f-471715efe1e9" providerId="ADAL" clId="{9E7B9E53-5C1E-44F0-B9A9-4C17AAE5FF5C}" dt="2021-10-21T21:43:05.624" v="1973"/>
          <ac:spMkLst>
            <pc:docMk/>
            <pc:sldMk cId="4166304133" sldId="363"/>
            <ac:spMk id="186" creationId="{BA415F88-29AB-4EFF-A2C5-D4E3D7FAED27}"/>
          </ac:spMkLst>
        </pc:spChg>
        <pc:spChg chg="mod">
          <ac:chgData name="ERIC LANGUILLE" userId="29194fbe-5afb-4b47-9d9f-471715efe1e9" providerId="ADAL" clId="{9E7B9E53-5C1E-44F0-B9A9-4C17AAE5FF5C}" dt="2021-10-21T21:43:05.624" v="1973"/>
          <ac:spMkLst>
            <pc:docMk/>
            <pc:sldMk cId="4166304133" sldId="363"/>
            <ac:spMk id="188" creationId="{F6CDFBE5-3239-4A36-B688-5EC1A78F00D1}"/>
          </ac:spMkLst>
        </pc:spChg>
        <pc:spChg chg="mod">
          <ac:chgData name="ERIC LANGUILLE" userId="29194fbe-5afb-4b47-9d9f-471715efe1e9" providerId="ADAL" clId="{9E7B9E53-5C1E-44F0-B9A9-4C17AAE5FF5C}" dt="2021-10-21T21:43:05.624" v="1973"/>
          <ac:spMkLst>
            <pc:docMk/>
            <pc:sldMk cId="4166304133" sldId="363"/>
            <ac:spMk id="189" creationId="{B8F405E5-1BDE-4F76-B46D-C43BEE4BCF88}"/>
          </ac:spMkLst>
        </pc:spChg>
        <pc:spChg chg="add mod">
          <ac:chgData name="ERIC LANGUILLE" userId="29194fbe-5afb-4b47-9d9f-471715efe1e9" providerId="ADAL" clId="{9E7B9E53-5C1E-44F0-B9A9-4C17AAE5FF5C}" dt="2021-10-21T21:43:05.624" v="1973"/>
          <ac:spMkLst>
            <pc:docMk/>
            <pc:sldMk cId="4166304133" sldId="363"/>
            <ac:spMk id="190" creationId="{679A3304-07B7-4290-8E9F-B96B399DBEF2}"/>
          </ac:spMkLst>
        </pc:spChg>
        <pc:spChg chg="mod">
          <ac:chgData name="ERIC LANGUILLE" userId="29194fbe-5afb-4b47-9d9f-471715efe1e9" providerId="ADAL" clId="{9E7B9E53-5C1E-44F0-B9A9-4C17AAE5FF5C}" dt="2021-10-21T21:43:05.624" v="1973"/>
          <ac:spMkLst>
            <pc:docMk/>
            <pc:sldMk cId="4166304133" sldId="363"/>
            <ac:spMk id="192" creationId="{EDFCFFDD-4A0F-4480-8063-D80214647BD6}"/>
          </ac:spMkLst>
        </pc:spChg>
        <pc:spChg chg="mod">
          <ac:chgData name="ERIC LANGUILLE" userId="29194fbe-5afb-4b47-9d9f-471715efe1e9" providerId="ADAL" clId="{9E7B9E53-5C1E-44F0-B9A9-4C17AAE5FF5C}" dt="2021-10-21T21:43:05.624" v="1973"/>
          <ac:spMkLst>
            <pc:docMk/>
            <pc:sldMk cId="4166304133" sldId="363"/>
            <ac:spMk id="193" creationId="{5A0E1637-5965-486A-B488-6E97CA4D8454}"/>
          </ac:spMkLst>
        </pc:spChg>
        <pc:spChg chg="mod">
          <ac:chgData name="ERIC LANGUILLE" userId="29194fbe-5afb-4b47-9d9f-471715efe1e9" providerId="ADAL" clId="{9E7B9E53-5C1E-44F0-B9A9-4C17AAE5FF5C}" dt="2021-10-21T21:43:05.624" v="1973"/>
          <ac:spMkLst>
            <pc:docMk/>
            <pc:sldMk cId="4166304133" sldId="363"/>
            <ac:spMk id="195" creationId="{31AD4FE8-DD69-41E6-B6A7-26B5544A5884}"/>
          </ac:spMkLst>
        </pc:spChg>
        <pc:spChg chg="mod">
          <ac:chgData name="ERIC LANGUILLE" userId="29194fbe-5afb-4b47-9d9f-471715efe1e9" providerId="ADAL" clId="{9E7B9E53-5C1E-44F0-B9A9-4C17AAE5FF5C}" dt="2021-10-22T05:21:51.353" v="2055" actId="20577"/>
          <ac:spMkLst>
            <pc:docMk/>
            <pc:sldMk cId="4166304133" sldId="363"/>
            <ac:spMk id="196" creationId="{64029069-6B64-4F45-ABAE-CDBE2FD0B701}"/>
          </ac:spMkLst>
        </pc:spChg>
        <pc:grpChg chg="add mod">
          <ac:chgData name="ERIC LANGUILLE" userId="29194fbe-5afb-4b47-9d9f-471715efe1e9" providerId="ADAL" clId="{9E7B9E53-5C1E-44F0-B9A9-4C17AAE5FF5C}" dt="2021-10-21T18:57:48.169" v="858" actId="1035"/>
          <ac:grpSpMkLst>
            <pc:docMk/>
            <pc:sldMk cId="4166304133" sldId="363"/>
            <ac:grpSpMk id="2" creationId="{020F58A1-CFAD-41E5-B747-1CACA803A1D7}"/>
          </ac:grpSpMkLst>
        </pc:grpChg>
        <pc:grpChg chg="del">
          <ac:chgData name="ERIC LANGUILLE" userId="29194fbe-5afb-4b47-9d9f-471715efe1e9" providerId="ADAL" clId="{9E7B9E53-5C1E-44F0-B9A9-4C17AAE5FF5C}" dt="2021-10-21T18:55:37.003" v="787" actId="478"/>
          <ac:grpSpMkLst>
            <pc:docMk/>
            <pc:sldMk cId="4166304133" sldId="363"/>
            <ac:grpSpMk id="10" creationId="{6021E335-02AC-4E95-8964-E7BA3F4EED0E}"/>
          </ac:grpSpMkLst>
        </pc:grpChg>
        <pc:grpChg chg="del">
          <ac:chgData name="ERIC LANGUILLE" userId="29194fbe-5afb-4b47-9d9f-471715efe1e9" providerId="ADAL" clId="{9E7B9E53-5C1E-44F0-B9A9-4C17AAE5FF5C}" dt="2021-10-21T18:54:29.770" v="746" actId="478"/>
          <ac:grpSpMkLst>
            <pc:docMk/>
            <pc:sldMk cId="4166304133" sldId="363"/>
            <ac:grpSpMk id="11" creationId="{B71EC2D4-D1BB-44F8-A263-04664528FEAA}"/>
          </ac:grpSpMkLst>
        </pc:grpChg>
        <pc:grpChg chg="mod">
          <ac:chgData name="ERIC LANGUILLE" userId="29194fbe-5afb-4b47-9d9f-471715efe1e9" providerId="ADAL" clId="{9E7B9E53-5C1E-44F0-B9A9-4C17AAE5FF5C}" dt="2021-10-21T18:58:12.751" v="880" actId="1038"/>
          <ac:grpSpMkLst>
            <pc:docMk/>
            <pc:sldMk cId="4166304133" sldId="363"/>
            <ac:grpSpMk id="14" creationId="{D57A7BED-CE34-446D-B177-F95D206EE15F}"/>
          </ac:grpSpMkLst>
        </pc:grpChg>
        <pc:grpChg chg="del">
          <ac:chgData name="ERIC LANGUILLE" userId="29194fbe-5afb-4b47-9d9f-471715efe1e9" providerId="ADAL" clId="{9E7B9E53-5C1E-44F0-B9A9-4C17AAE5FF5C}" dt="2021-10-21T18:54:27.766" v="745" actId="478"/>
          <ac:grpSpMkLst>
            <pc:docMk/>
            <pc:sldMk cId="4166304133" sldId="363"/>
            <ac:grpSpMk id="16" creationId="{FD7647C7-C820-4F57-A61E-64D1669699FD}"/>
          </ac:grpSpMkLst>
        </pc:grpChg>
        <pc:grpChg chg="del">
          <ac:chgData name="ERIC LANGUILLE" userId="29194fbe-5afb-4b47-9d9f-471715efe1e9" providerId="ADAL" clId="{9E7B9E53-5C1E-44F0-B9A9-4C17AAE5FF5C}" dt="2021-10-21T18:55:33.345" v="786" actId="478"/>
          <ac:grpSpMkLst>
            <pc:docMk/>
            <pc:sldMk cId="4166304133" sldId="363"/>
            <ac:grpSpMk id="20" creationId="{818F29BF-C58B-43AD-B0BA-41626510EA84}"/>
          </ac:grpSpMkLst>
        </pc:grpChg>
        <pc:grpChg chg="del">
          <ac:chgData name="ERIC LANGUILLE" userId="29194fbe-5afb-4b47-9d9f-471715efe1e9" providerId="ADAL" clId="{9E7B9E53-5C1E-44F0-B9A9-4C17AAE5FF5C}" dt="2021-10-21T18:50:18.179" v="688" actId="478"/>
          <ac:grpSpMkLst>
            <pc:docMk/>
            <pc:sldMk cId="4166304133" sldId="363"/>
            <ac:grpSpMk id="32" creationId="{5FA0D2F5-1F9D-4EF4-9BAA-632229B14D85}"/>
          </ac:grpSpMkLst>
        </pc:grpChg>
        <pc:grpChg chg="del">
          <ac:chgData name="ERIC LANGUILLE" userId="29194fbe-5afb-4b47-9d9f-471715efe1e9" providerId="ADAL" clId="{9E7B9E53-5C1E-44F0-B9A9-4C17AAE5FF5C}" dt="2021-10-21T21:43:04.907" v="1972" actId="478"/>
          <ac:grpSpMkLst>
            <pc:docMk/>
            <pc:sldMk cId="4166304133" sldId="363"/>
            <ac:grpSpMk id="90" creationId="{A4D44543-28B4-402F-B0A0-38FEC2F42DED}"/>
          </ac:grpSpMkLst>
        </pc:grpChg>
        <pc:grpChg chg="del">
          <ac:chgData name="ERIC LANGUILLE" userId="29194fbe-5afb-4b47-9d9f-471715efe1e9" providerId="ADAL" clId="{9E7B9E53-5C1E-44F0-B9A9-4C17AAE5FF5C}" dt="2021-10-21T21:43:04.907" v="1972" actId="478"/>
          <ac:grpSpMkLst>
            <pc:docMk/>
            <pc:sldMk cId="4166304133" sldId="363"/>
            <ac:grpSpMk id="95" creationId="{270CF4D2-A64E-440A-8732-AE8DFA359055}"/>
          </ac:grpSpMkLst>
        </pc:grpChg>
        <pc:grpChg chg="del">
          <ac:chgData name="ERIC LANGUILLE" userId="29194fbe-5afb-4b47-9d9f-471715efe1e9" providerId="ADAL" clId="{9E7B9E53-5C1E-44F0-B9A9-4C17AAE5FF5C}" dt="2021-10-21T18:55:24.020" v="784" actId="478"/>
          <ac:grpSpMkLst>
            <pc:docMk/>
            <pc:sldMk cId="4166304133" sldId="363"/>
            <ac:grpSpMk id="111" creationId="{A1E8A0CB-3372-4373-8BB3-6E7138CDFDB7}"/>
          </ac:grpSpMkLst>
        </pc:grpChg>
        <pc:grpChg chg="add mod">
          <ac:chgData name="ERIC LANGUILLE" userId="29194fbe-5afb-4b47-9d9f-471715efe1e9" providerId="ADAL" clId="{9E7B9E53-5C1E-44F0-B9A9-4C17AAE5FF5C}" dt="2021-10-21T18:50:19.286" v="689"/>
          <ac:grpSpMkLst>
            <pc:docMk/>
            <pc:sldMk cId="4166304133" sldId="363"/>
            <ac:grpSpMk id="121" creationId="{D531ACA3-5C6D-4683-BA75-497351170A2D}"/>
          </ac:grpSpMkLst>
        </pc:grpChg>
        <pc:grpChg chg="add del mod ord">
          <ac:chgData name="ERIC LANGUILLE" userId="29194fbe-5afb-4b47-9d9f-471715efe1e9" providerId="ADAL" clId="{9E7B9E53-5C1E-44F0-B9A9-4C17AAE5FF5C}" dt="2021-10-21T18:54:47.751" v="779" actId="1037"/>
          <ac:grpSpMkLst>
            <pc:docMk/>
            <pc:sldMk cId="4166304133" sldId="363"/>
            <ac:grpSpMk id="127" creationId="{F58BAEFD-6788-4EDE-8C0E-CD79C2BE06C4}"/>
          </ac:grpSpMkLst>
        </pc:grpChg>
        <pc:grpChg chg="add del mod ord">
          <ac:chgData name="ERIC LANGUILLE" userId="29194fbe-5afb-4b47-9d9f-471715efe1e9" providerId="ADAL" clId="{9E7B9E53-5C1E-44F0-B9A9-4C17AAE5FF5C}" dt="2021-10-21T18:54:47.751" v="779" actId="1037"/>
          <ac:grpSpMkLst>
            <pc:docMk/>
            <pc:sldMk cId="4166304133" sldId="363"/>
            <ac:grpSpMk id="131" creationId="{62807D8B-0175-4B55-BCCD-D81574408DF6}"/>
          </ac:grpSpMkLst>
        </pc:grpChg>
        <pc:grpChg chg="add del mod ord">
          <ac:chgData name="ERIC LANGUILLE" userId="29194fbe-5afb-4b47-9d9f-471715efe1e9" providerId="ADAL" clId="{9E7B9E53-5C1E-44F0-B9A9-4C17AAE5FF5C}" dt="2021-10-21T18:54:47.751" v="779" actId="1037"/>
          <ac:grpSpMkLst>
            <pc:docMk/>
            <pc:sldMk cId="4166304133" sldId="363"/>
            <ac:grpSpMk id="135" creationId="{DDFDE82B-CEA7-4880-A37E-2BB8C4294F4F}"/>
          </ac:grpSpMkLst>
        </pc:grpChg>
        <pc:grpChg chg="add mod">
          <ac:chgData name="ERIC LANGUILLE" userId="29194fbe-5afb-4b47-9d9f-471715efe1e9" providerId="ADAL" clId="{9E7B9E53-5C1E-44F0-B9A9-4C17AAE5FF5C}" dt="2021-10-21T18:55:17.953" v="783" actId="1076"/>
          <ac:grpSpMkLst>
            <pc:docMk/>
            <pc:sldMk cId="4166304133" sldId="363"/>
            <ac:grpSpMk id="139" creationId="{2CB6AA08-6A26-431E-81AD-E106858C79D2}"/>
          </ac:grpSpMkLst>
        </pc:grpChg>
        <pc:grpChg chg="add mod">
          <ac:chgData name="ERIC LANGUILLE" userId="29194fbe-5afb-4b47-9d9f-471715efe1e9" providerId="ADAL" clId="{9E7B9E53-5C1E-44F0-B9A9-4C17AAE5FF5C}" dt="2021-10-21T19:43:26.717" v="886" actId="1037"/>
          <ac:grpSpMkLst>
            <pc:docMk/>
            <pc:sldMk cId="4166304133" sldId="363"/>
            <ac:grpSpMk id="143" creationId="{17A3F6FC-37F0-4B12-A4B2-259B626AF957}"/>
          </ac:grpSpMkLst>
        </pc:grpChg>
        <pc:grpChg chg="add mod">
          <ac:chgData name="ERIC LANGUILLE" userId="29194fbe-5afb-4b47-9d9f-471715efe1e9" providerId="ADAL" clId="{9E7B9E53-5C1E-44F0-B9A9-4C17AAE5FF5C}" dt="2021-10-21T18:57:26.240" v="809" actId="1076"/>
          <ac:grpSpMkLst>
            <pc:docMk/>
            <pc:sldMk cId="4166304133" sldId="363"/>
            <ac:grpSpMk id="173" creationId="{CD858BC2-E56E-4030-B019-C0210890CC9B}"/>
          </ac:grpSpMkLst>
        </pc:grpChg>
        <pc:grpChg chg="add del mod">
          <ac:chgData name="ERIC LANGUILLE" userId="29194fbe-5afb-4b47-9d9f-471715efe1e9" providerId="ADAL" clId="{9E7B9E53-5C1E-44F0-B9A9-4C17AAE5FF5C}" dt="2021-10-21T18:57:07.181" v="806" actId="478"/>
          <ac:grpSpMkLst>
            <pc:docMk/>
            <pc:sldMk cId="4166304133" sldId="363"/>
            <ac:grpSpMk id="177" creationId="{C4E6E606-1185-4099-BC88-7063AB166824}"/>
          </ac:grpSpMkLst>
        </pc:grpChg>
        <pc:grpChg chg="add mod">
          <ac:chgData name="ERIC LANGUILLE" userId="29194fbe-5afb-4b47-9d9f-471715efe1e9" providerId="ADAL" clId="{9E7B9E53-5C1E-44F0-B9A9-4C17AAE5FF5C}" dt="2021-10-21T21:43:05.624" v="1973"/>
          <ac:grpSpMkLst>
            <pc:docMk/>
            <pc:sldMk cId="4166304133" sldId="363"/>
            <ac:grpSpMk id="183" creationId="{19840D76-E71B-4111-978B-B03F191FD07F}"/>
          </ac:grpSpMkLst>
        </pc:grpChg>
        <pc:grpChg chg="add mod">
          <ac:chgData name="ERIC LANGUILLE" userId="29194fbe-5afb-4b47-9d9f-471715efe1e9" providerId="ADAL" clId="{9E7B9E53-5C1E-44F0-B9A9-4C17AAE5FF5C}" dt="2021-10-21T21:43:05.624" v="1973"/>
          <ac:grpSpMkLst>
            <pc:docMk/>
            <pc:sldMk cId="4166304133" sldId="363"/>
            <ac:grpSpMk id="187" creationId="{CE7C1CFB-4088-4EBA-B71C-73CFFB6CB9AB}"/>
          </ac:grpSpMkLst>
        </pc:grpChg>
        <pc:grpChg chg="add mod">
          <ac:chgData name="ERIC LANGUILLE" userId="29194fbe-5afb-4b47-9d9f-471715efe1e9" providerId="ADAL" clId="{9E7B9E53-5C1E-44F0-B9A9-4C17AAE5FF5C}" dt="2021-10-21T21:43:05.624" v="1973"/>
          <ac:grpSpMkLst>
            <pc:docMk/>
            <pc:sldMk cId="4166304133" sldId="363"/>
            <ac:grpSpMk id="191" creationId="{5125E81D-2AFA-438A-88F4-2958BE2CDF6A}"/>
          </ac:grpSpMkLst>
        </pc:grpChg>
        <pc:grpChg chg="add mod">
          <ac:chgData name="ERIC LANGUILLE" userId="29194fbe-5afb-4b47-9d9f-471715efe1e9" providerId="ADAL" clId="{9E7B9E53-5C1E-44F0-B9A9-4C17AAE5FF5C}" dt="2021-10-21T21:43:05.624" v="1973"/>
          <ac:grpSpMkLst>
            <pc:docMk/>
            <pc:sldMk cId="4166304133" sldId="363"/>
            <ac:grpSpMk id="194" creationId="{0F729681-79A3-4AEA-8735-495FF4D3B6D4}"/>
          </ac:grpSpMkLst>
        </pc:grpChg>
        <pc:picChg chg="mod">
          <ac:chgData name="ERIC LANGUILLE" userId="29194fbe-5afb-4b47-9d9f-471715efe1e9" providerId="ADAL" clId="{9E7B9E53-5C1E-44F0-B9A9-4C17AAE5FF5C}" dt="2021-10-21T18:58:12.751" v="880" actId="1038"/>
          <ac:picMkLst>
            <pc:docMk/>
            <pc:sldMk cId="4166304133" sldId="363"/>
            <ac:picMk id="144" creationId="{E41795B9-DE5E-4781-A31A-88794BCF43C1}"/>
          </ac:picMkLst>
        </pc:picChg>
        <pc:picChg chg="mod">
          <ac:chgData name="ERIC LANGUILLE" userId="29194fbe-5afb-4b47-9d9f-471715efe1e9" providerId="ADAL" clId="{9E7B9E53-5C1E-44F0-B9A9-4C17AAE5FF5C}" dt="2021-10-21T19:43:26.717" v="886" actId="1037"/>
          <ac:picMkLst>
            <pc:docMk/>
            <pc:sldMk cId="4166304133" sldId="363"/>
            <ac:picMk id="147" creationId="{247515B7-342B-41AE-94DD-55047DFF7119}"/>
          </ac:picMkLst>
        </pc:picChg>
        <pc:picChg chg="add mod">
          <ac:chgData name="ERIC LANGUILLE" userId="29194fbe-5afb-4b47-9d9f-471715efe1e9" providerId="ADAL" clId="{9E7B9E53-5C1E-44F0-B9A9-4C17AAE5FF5C}" dt="2021-10-21T18:56:42.374" v="802"/>
          <ac:picMkLst>
            <pc:docMk/>
            <pc:sldMk cId="4166304133" sldId="363"/>
            <ac:picMk id="157" creationId="{F265C2A6-6D39-4FBA-BCDB-01203017A604}"/>
          </ac:picMkLst>
        </pc:picChg>
        <pc:picChg chg="add del mod">
          <ac:chgData name="ERIC LANGUILLE" userId="29194fbe-5afb-4b47-9d9f-471715efe1e9" providerId="ADAL" clId="{9E7B9E53-5C1E-44F0-B9A9-4C17AAE5FF5C}" dt="2021-10-21T18:56:59.007" v="804" actId="478"/>
          <ac:picMkLst>
            <pc:docMk/>
            <pc:sldMk cId="4166304133" sldId="363"/>
            <ac:picMk id="166" creationId="{0B02143D-A406-4D14-8013-39104881A4F4}"/>
          </ac:picMkLst>
        </pc:picChg>
        <pc:picChg chg="add mod">
          <ac:chgData name="ERIC LANGUILLE" userId="29194fbe-5afb-4b47-9d9f-471715efe1e9" providerId="ADAL" clId="{9E7B9E53-5C1E-44F0-B9A9-4C17AAE5FF5C}" dt="2021-10-21T18:56:42.374" v="802"/>
          <ac:picMkLst>
            <pc:docMk/>
            <pc:sldMk cId="4166304133" sldId="363"/>
            <ac:picMk id="182" creationId="{6538AA83-FEA4-45A8-8295-E088CC12A142}"/>
          </ac:picMkLst>
        </pc:picChg>
        <pc:cxnChg chg="mod">
          <ac:chgData name="ERIC LANGUILLE" userId="29194fbe-5afb-4b47-9d9f-471715efe1e9" providerId="ADAL" clId="{9E7B9E53-5C1E-44F0-B9A9-4C17AAE5FF5C}" dt="2021-10-21T18:55:33.345" v="786" actId="478"/>
          <ac:cxnSpMkLst>
            <pc:docMk/>
            <pc:sldMk cId="4166304133" sldId="363"/>
            <ac:cxnSpMk id="47" creationId="{8DC33A07-1179-483E-8E1A-015F4E5C4266}"/>
          </ac:cxnSpMkLst>
        </pc:cxnChg>
        <pc:cxnChg chg="del">
          <ac:chgData name="ERIC LANGUILLE" userId="29194fbe-5afb-4b47-9d9f-471715efe1e9" providerId="ADAL" clId="{9E7B9E53-5C1E-44F0-B9A9-4C17AAE5FF5C}" dt="2021-10-21T18:56:41.228" v="801" actId="478"/>
          <ac:cxnSpMkLst>
            <pc:docMk/>
            <pc:sldMk cId="4166304133" sldId="363"/>
            <ac:cxnSpMk id="48" creationId="{60EE166D-0154-49B9-B9AA-03C56A8CB088}"/>
          </ac:cxnSpMkLst>
        </pc:cxnChg>
        <pc:cxnChg chg="del">
          <ac:chgData name="ERIC LANGUILLE" userId="29194fbe-5afb-4b47-9d9f-471715efe1e9" providerId="ADAL" clId="{9E7B9E53-5C1E-44F0-B9A9-4C17AAE5FF5C}" dt="2021-10-21T18:53:30.565" v="743" actId="478"/>
          <ac:cxnSpMkLst>
            <pc:docMk/>
            <pc:sldMk cId="4166304133" sldId="363"/>
            <ac:cxnSpMk id="75" creationId="{9B8B37E0-989B-4CA7-8F07-7021E020AA1C}"/>
          </ac:cxnSpMkLst>
        </pc:cxnChg>
        <pc:cxnChg chg="del">
          <ac:chgData name="ERIC LANGUILLE" userId="29194fbe-5afb-4b47-9d9f-471715efe1e9" providerId="ADAL" clId="{9E7B9E53-5C1E-44F0-B9A9-4C17AAE5FF5C}" dt="2021-10-21T18:53:49.667" v="744" actId="478"/>
          <ac:cxnSpMkLst>
            <pc:docMk/>
            <pc:sldMk cId="4166304133" sldId="363"/>
            <ac:cxnSpMk id="81" creationId="{8B81EFDD-6BFD-491A-8643-8CD6DCD0B002}"/>
          </ac:cxnSpMkLst>
        </pc:cxnChg>
        <pc:cxnChg chg="del">
          <ac:chgData name="ERIC LANGUILLE" userId="29194fbe-5afb-4b47-9d9f-471715efe1e9" providerId="ADAL" clId="{9E7B9E53-5C1E-44F0-B9A9-4C17AAE5FF5C}" dt="2021-10-21T18:53:49.667" v="744" actId="478"/>
          <ac:cxnSpMkLst>
            <pc:docMk/>
            <pc:sldMk cId="4166304133" sldId="363"/>
            <ac:cxnSpMk id="94" creationId="{9F6E2E0A-5B20-4D8A-8004-D56B5A6719B2}"/>
          </ac:cxnSpMkLst>
        </pc:cxnChg>
        <pc:cxnChg chg="add mod">
          <ac:chgData name="ERIC LANGUILLE" userId="29194fbe-5afb-4b47-9d9f-471715efe1e9" providerId="ADAL" clId="{9E7B9E53-5C1E-44F0-B9A9-4C17AAE5FF5C}" dt="2021-10-21T18:57:52.714" v="859" actId="14100"/>
          <ac:cxnSpMkLst>
            <pc:docMk/>
            <pc:sldMk cId="4166304133" sldId="363"/>
            <ac:cxnSpMk id="153" creationId="{A223ECAB-947B-4EE9-9C81-42341CE31251}"/>
          </ac:cxnSpMkLst>
        </pc:cxnChg>
        <pc:cxnChg chg="add mod">
          <ac:chgData name="ERIC LANGUILLE" userId="29194fbe-5afb-4b47-9d9f-471715efe1e9" providerId="ADAL" clId="{9E7B9E53-5C1E-44F0-B9A9-4C17AAE5FF5C}" dt="2021-10-21T18:57:45.474" v="836" actId="164"/>
          <ac:cxnSpMkLst>
            <pc:docMk/>
            <pc:sldMk cId="4166304133" sldId="363"/>
            <ac:cxnSpMk id="155" creationId="{141BB6BA-1764-4BB2-8287-9870189A1BFB}"/>
          </ac:cxnSpMkLst>
        </pc:cxnChg>
      </pc:sldChg>
      <pc:sldChg chg="delSp modSp add mod">
        <pc:chgData name="ERIC LANGUILLE" userId="29194fbe-5afb-4b47-9d9f-471715efe1e9" providerId="ADAL" clId="{9E7B9E53-5C1E-44F0-B9A9-4C17AAE5FF5C}" dt="2021-10-22T05:11:54.886" v="2045" actId="20577"/>
        <pc:sldMkLst>
          <pc:docMk/>
          <pc:sldMk cId="2359269305" sldId="364"/>
        </pc:sldMkLst>
        <pc:spChg chg="mod">
          <ac:chgData name="ERIC LANGUILLE" userId="29194fbe-5afb-4b47-9d9f-471715efe1e9" providerId="ADAL" clId="{9E7B9E53-5C1E-44F0-B9A9-4C17AAE5FF5C}" dt="2021-10-21T20:36:45.373" v="1389" actId="20577"/>
          <ac:spMkLst>
            <pc:docMk/>
            <pc:sldMk cId="2359269305" sldId="364"/>
            <ac:spMk id="2" creationId="{00000000-0000-0000-0000-000000000000}"/>
          </ac:spMkLst>
        </pc:spChg>
        <pc:spChg chg="mod">
          <ac:chgData name="ERIC LANGUILLE" userId="29194fbe-5afb-4b47-9d9f-471715efe1e9" providerId="ADAL" clId="{9E7B9E53-5C1E-44F0-B9A9-4C17AAE5FF5C}" dt="2021-10-22T05:11:54.886" v="2045" actId="20577"/>
          <ac:spMkLst>
            <pc:docMk/>
            <pc:sldMk cId="2359269305" sldId="364"/>
            <ac:spMk id="7" creationId="{00000000-0000-0000-0000-000000000000}"/>
          </ac:spMkLst>
        </pc:spChg>
        <pc:spChg chg="del">
          <ac:chgData name="ERIC LANGUILLE" userId="29194fbe-5afb-4b47-9d9f-471715efe1e9" providerId="ADAL" clId="{9E7B9E53-5C1E-44F0-B9A9-4C17AAE5FF5C}" dt="2021-10-21T20:36:36.025" v="1380" actId="478"/>
          <ac:spMkLst>
            <pc:docMk/>
            <pc:sldMk cId="2359269305" sldId="364"/>
            <ac:spMk id="8" creationId="{00000000-0000-0000-0000-000000000000}"/>
          </ac:spMkLst>
        </pc:spChg>
      </pc:sldChg>
      <pc:sldChg chg="delSp modSp mod ord">
        <pc:chgData name="ERIC LANGUILLE" userId="29194fbe-5afb-4b47-9d9f-471715efe1e9" providerId="ADAL" clId="{9E7B9E53-5C1E-44F0-B9A9-4C17AAE5FF5C}" dt="2021-12-15T15:00:50.599" v="3063"/>
        <pc:sldMkLst>
          <pc:docMk/>
          <pc:sldMk cId="529628615" sldId="365"/>
        </pc:sldMkLst>
        <pc:spChg chg="mod">
          <ac:chgData name="ERIC LANGUILLE" userId="29194fbe-5afb-4b47-9d9f-471715efe1e9" providerId="ADAL" clId="{9E7B9E53-5C1E-44F0-B9A9-4C17AAE5FF5C}" dt="2021-11-09T09:56:51.456" v="2685"/>
          <ac:spMkLst>
            <pc:docMk/>
            <pc:sldMk cId="529628615" sldId="365"/>
            <ac:spMk id="108" creationId="{3DDD935F-F6B1-4B39-ADEB-D5F920568CBD}"/>
          </ac:spMkLst>
        </pc:spChg>
        <pc:spChg chg="del">
          <ac:chgData name="ERIC LANGUILLE" userId="29194fbe-5afb-4b47-9d9f-471715efe1e9" providerId="ADAL" clId="{9E7B9E53-5C1E-44F0-B9A9-4C17AAE5FF5C}" dt="2021-11-04T14:09:29.983" v="2604" actId="478"/>
          <ac:spMkLst>
            <pc:docMk/>
            <pc:sldMk cId="529628615" sldId="365"/>
            <ac:spMk id="135" creationId="{DA9F9808-740F-465D-9EA4-D8AE2A884652}"/>
          </ac:spMkLst>
        </pc:spChg>
        <pc:spChg chg="mod">
          <ac:chgData name="ERIC LANGUILLE" userId="29194fbe-5afb-4b47-9d9f-471715efe1e9" providerId="ADAL" clId="{9E7B9E53-5C1E-44F0-B9A9-4C17AAE5FF5C}" dt="2021-11-04T14:09:37.459" v="2623" actId="1036"/>
          <ac:spMkLst>
            <pc:docMk/>
            <pc:sldMk cId="529628615" sldId="365"/>
            <ac:spMk id="139" creationId="{3D03205E-5A67-4FE4-B533-11D356DC143A}"/>
          </ac:spMkLst>
        </pc:spChg>
        <pc:spChg chg="mod">
          <ac:chgData name="ERIC LANGUILLE" userId="29194fbe-5afb-4b47-9d9f-471715efe1e9" providerId="ADAL" clId="{9E7B9E53-5C1E-44F0-B9A9-4C17AAE5FF5C}" dt="2021-11-04T14:09:37.459" v="2623" actId="1036"/>
          <ac:spMkLst>
            <pc:docMk/>
            <pc:sldMk cId="529628615" sldId="365"/>
            <ac:spMk id="140" creationId="{2ADF62E3-F79D-43B5-B5C8-36613038828D}"/>
          </ac:spMkLst>
        </pc:spChg>
        <pc:spChg chg="mod">
          <ac:chgData name="ERIC LANGUILLE" userId="29194fbe-5afb-4b47-9d9f-471715efe1e9" providerId="ADAL" clId="{9E7B9E53-5C1E-44F0-B9A9-4C17AAE5FF5C}" dt="2021-11-04T14:09:37.459" v="2623" actId="1036"/>
          <ac:spMkLst>
            <pc:docMk/>
            <pc:sldMk cId="529628615" sldId="365"/>
            <ac:spMk id="211" creationId="{F121365C-E18B-4541-87DA-DB0C6F6FA1F2}"/>
          </ac:spMkLst>
        </pc:spChg>
        <pc:spChg chg="mod">
          <ac:chgData name="ERIC LANGUILLE" userId="29194fbe-5afb-4b47-9d9f-471715efe1e9" providerId="ADAL" clId="{9E7B9E53-5C1E-44F0-B9A9-4C17AAE5FF5C}" dt="2021-11-04T14:09:37.459" v="2623" actId="1036"/>
          <ac:spMkLst>
            <pc:docMk/>
            <pc:sldMk cId="529628615" sldId="365"/>
            <ac:spMk id="212" creationId="{F8948C18-9090-4F35-83E7-17EE985BB484}"/>
          </ac:spMkLst>
        </pc:spChg>
        <pc:grpChg chg="del">
          <ac:chgData name="ERIC LANGUILLE" userId="29194fbe-5afb-4b47-9d9f-471715efe1e9" providerId="ADAL" clId="{9E7B9E53-5C1E-44F0-B9A9-4C17AAE5FF5C}" dt="2021-11-04T14:09:31.541" v="2605" actId="478"/>
          <ac:grpSpMkLst>
            <pc:docMk/>
            <pc:sldMk cId="529628615" sldId="365"/>
            <ac:grpSpMk id="132" creationId="{8C499497-D7B7-4EAA-9C20-A50F1229A1D8}"/>
          </ac:grpSpMkLst>
        </pc:grpChg>
      </pc:sldChg>
      <pc:sldChg chg="new del">
        <pc:chgData name="ERIC LANGUILLE" userId="29194fbe-5afb-4b47-9d9f-471715efe1e9" providerId="ADAL" clId="{9E7B9E53-5C1E-44F0-B9A9-4C17AAE5FF5C}" dt="2021-10-21T21:12:05.132" v="1844" actId="680"/>
        <pc:sldMkLst>
          <pc:docMk/>
          <pc:sldMk cId="959257417" sldId="365"/>
        </pc:sldMkLst>
      </pc:sldChg>
      <pc:sldChg chg="delSp modSp del mod">
        <pc:chgData name="ERIC LANGUILLE" userId="29194fbe-5afb-4b47-9d9f-471715efe1e9" providerId="ADAL" clId="{9E7B9E53-5C1E-44F0-B9A9-4C17AAE5FF5C}" dt="2021-11-09T09:55:19.041" v="2663" actId="2696"/>
        <pc:sldMkLst>
          <pc:docMk/>
          <pc:sldMk cId="293983280" sldId="366"/>
        </pc:sldMkLst>
        <pc:spChg chg="mod">
          <ac:chgData name="ERIC LANGUILLE" userId="29194fbe-5afb-4b47-9d9f-471715efe1e9" providerId="ADAL" clId="{9E7B9E53-5C1E-44F0-B9A9-4C17AAE5FF5C}" dt="2021-11-04T14:09:53.415" v="2642" actId="1036"/>
          <ac:spMkLst>
            <pc:docMk/>
            <pc:sldMk cId="293983280" sldId="366"/>
            <ac:spMk id="108" creationId="{3C303929-0E45-4FB0-9F67-0FD0A6DB913D}"/>
          </ac:spMkLst>
        </pc:spChg>
        <pc:spChg chg="mod">
          <ac:chgData name="ERIC LANGUILLE" userId="29194fbe-5afb-4b47-9d9f-471715efe1e9" providerId="ADAL" clId="{9E7B9E53-5C1E-44F0-B9A9-4C17AAE5FF5C}" dt="2021-11-04T14:09:53.415" v="2642" actId="1036"/>
          <ac:spMkLst>
            <pc:docMk/>
            <pc:sldMk cId="293983280" sldId="366"/>
            <ac:spMk id="109" creationId="{35E1F859-4566-48E4-AA9A-32E7AF01350C}"/>
          </ac:spMkLst>
        </pc:spChg>
        <pc:spChg chg="mod">
          <ac:chgData name="ERIC LANGUILLE" userId="29194fbe-5afb-4b47-9d9f-471715efe1e9" providerId="ADAL" clId="{9E7B9E53-5C1E-44F0-B9A9-4C17AAE5FF5C}" dt="2021-11-04T14:09:53.415" v="2642" actId="1036"/>
          <ac:spMkLst>
            <pc:docMk/>
            <pc:sldMk cId="293983280" sldId="366"/>
            <ac:spMk id="140" creationId="{9ABF13D1-03B0-4C80-A324-4A6736ED7CF4}"/>
          </ac:spMkLst>
        </pc:spChg>
        <pc:spChg chg="mod">
          <ac:chgData name="ERIC LANGUILLE" userId="29194fbe-5afb-4b47-9d9f-471715efe1e9" providerId="ADAL" clId="{9E7B9E53-5C1E-44F0-B9A9-4C17AAE5FF5C}" dt="2021-11-04T14:09:53.415" v="2642" actId="1036"/>
          <ac:spMkLst>
            <pc:docMk/>
            <pc:sldMk cId="293983280" sldId="366"/>
            <ac:spMk id="141" creationId="{4E89C3C7-36E0-46DE-8363-725EFF6DFEB8}"/>
          </ac:spMkLst>
        </pc:spChg>
        <pc:grpChg chg="del">
          <ac:chgData name="ERIC LANGUILLE" userId="29194fbe-5afb-4b47-9d9f-471715efe1e9" providerId="ADAL" clId="{9E7B9E53-5C1E-44F0-B9A9-4C17AAE5FF5C}" dt="2021-11-04T14:09:45.326" v="2624" actId="478"/>
          <ac:grpSpMkLst>
            <pc:docMk/>
            <pc:sldMk cId="293983280" sldId="366"/>
            <ac:grpSpMk id="89" creationId="{83ACD7AC-19C7-4200-AD21-A1FC4E292757}"/>
          </ac:grpSpMkLst>
        </pc:grpChg>
      </pc:sldChg>
      <pc:sldChg chg="add ord">
        <pc:chgData name="ERIC LANGUILLE" userId="29194fbe-5afb-4b47-9d9f-471715efe1e9" providerId="ADAL" clId="{9E7B9E53-5C1E-44F0-B9A9-4C17AAE5FF5C}" dt="2021-12-10T08:36:45.971" v="3025"/>
        <pc:sldMkLst>
          <pc:docMk/>
          <pc:sldMk cId="462526846" sldId="366"/>
        </pc:sldMkLst>
      </pc:sldChg>
      <pc:sldChg chg="add del">
        <pc:chgData name="ERIC LANGUILLE" userId="29194fbe-5afb-4b47-9d9f-471715efe1e9" providerId="ADAL" clId="{9E7B9E53-5C1E-44F0-B9A9-4C17AAE5FF5C}" dt="2021-11-17T13:32:23.744" v="2840" actId="2696"/>
        <pc:sldMkLst>
          <pc:docMk/>
          <pc:sldMk cId="524473191" sldId="366"/>
        </pc:sldMkLst>
      </pc:sldChg>
      <pc:sldChg chg="add">
        <pc:chgData name="ERIC LANGUILLE" userId="29194fbe-5afb-4b47-9d9f-471715efe1e9" providerId="ADAL" clId="{9E7B9E53-5C1E-44F0-B9A9-4C17AAE5FF5C}" dt="2021-12-10T17:12:55.880" v="3035"/>
        <pc:sldMkLst>
          <pc:docMk/>
          <pc:sldMk cId="1737225629" sldId="367"/>
        </pc:sldMkLst>
      </pc:sldChg>
      <pc:sldChg chg="modSp add del mod">
        <pc:chgData name="ERIC LANGUILLE" userId="29194fbe-5afb-4b47-9d9f-471715efe1e9" providerId="ADAL" clId="{9E7B9E53-5C1E-44F0-B9A9-4C17AAE5FF5C}" dt="2021-12-10T17:12:50.395" v="3034" actId="2696"/>
        <pc:sldMkLst>
          <pc:docMk/>
          <pc:sldMk cId="1814177654" sldId="367"/>
        </pc:sldMkLst>
        <pc:spChg chg="mod">
          <ac:chgData name="ERIC LANGUILLE" userId="29194fbe-5afb-4b47-9d9f-471715efe1e9" providerId="ADAL" clId="{9E7B9E53-5C1E-44F0-B9A9-4C17AAE5FF5C}" dt="2021-11-09T09:56:42.864" v="2684"/>
          <ac:spMkLst>
            <pc:docMk/>
            <pc:sldMk cId="1814177654" sldId="367"/>
            <ac:spMk id="96" creationId="{024A07F7-CF72-4895-B2E4-357010F846A7}"/>
          </ac:spMkLst>
        </pc:spChg>
      </pc:sldChg>
      <pc:sldChg chg="delSp modSp del mod ord">
        <pc:chgData name="ERIC LANGUILLE" userId="29194fbe-5afb-4b47-9d9f-471715efe1e9" providerId="ADAL" clId="{9E7B9E53-5C1E-44F0-B9A9-4C17AAE5FF5C}" dt="2021-11-09T09:53:02.521" v="2657" actId="2696"/>
        <pc:sldMkLst>
          <pc:docMk/>
          <pc:sldMk cId="3858028254" sldId="367"/>
        </pc:sldMkLst>
        <pc:spChg chg="mod">
          <ac:chgData name="ERIC LANGUILLE" userId="29194fbe-5afb-4b47-9d9f-471715efe1e9" providerId="ADAL" clId="{9E7B9E53-5C1E-44F0-B9A9-4C17AAE5FF5C}" dt="2021-11-04T14:09:10.484" v="2603" actId="1036"/>
          <ac:spMkLst>
            <pc:docMk/>
            <pc:sldMk cId="3858028254" sldId="367"/>
            <ac:spMk id="108" creationId="{5A364B25-BAA2-4B37-B8E2-D92BE48136D8}"/>
          </ac:spMkLst>
        </pc:spChg>
        <pc:spChg chg="mod">
          <ac:chgData name="ERIC LANGUILLE" userId="29194fbe-5afb-4b47-9d9f-471715efe1e9" providerId="ADAL" clId="{9E7B9E53-5C1E-44F0-B9A9-4C17AAE5FF5C}" dt="2021-11-04T14:09:10.484" v="2603" actId="1036"/>
          <ac:spMkLst>
            <pc:docMk/>
            <pc:sldMk cId="3858028254" sldId="367"/>
            <ac:spMk id="109" creationId="{B27C1369-9A63-4FE7-B665-649708518435}"/>
          </ac:spMkLst>
        </pc:spChg>
        <pc:spChg chg="mod">
          <ac:chgData name="ERIC LANGUILLE" userId="29194fbe-5afb-4b47-9d9f-471715efe1e9" providerId="ADAL" clId="{9E7B9E53-5C1E-44F0-B9A9-4C17AAE5FF5C}" dt="2021-11-04T14:09:10.484" v="2603" actId="1036"/>
          <ac:spMkLst>
            <pc:docMk/>
            <pc:sldMk cId="3858028254" sldId="367"/>
            <ac:spMk id="158" creationId="{96C3CBD0-D2B7-48DE-B225-799CD02E75A7}"/>
          </ac:spMkLst>
        </pc:spChg>
        <pc:spChg chg="mod">
          <ac:chgData name="ERIC LANGUILLE" userId="29194fbe-5afb-4b47-9d9f-471715efe1e9" providerId="ADAL" clId="{9E7B9E53-5C1E-44F0-B9A9-4C17AAE5FF5C}" dt="2021-11-04T14:09:10.484" v="2603" actId="1036"/>
          <ac:spMkLst>
            <pc:docMk/>
            <pc:sldMk cId="3858028254" sldId="367"/>
            <ac:spMk id="159" creationId="{9FAB820D-A965-4577-A66E-54668E4B5F0D}"/>
          </ac:spMkLst>
        </pc:spChg>
        <pc:spChg chg="del">
          <ac:chgData name="ERIC LANGUILLE" userId="29194fbe-5afb-4b47-9d9f-471715efe1e9" providerId="ADAL" clId="{9E7B9E53-5C1E-44F0-B9A9-4C17AAE5FF5C}" dt="2021-11-04T14:09:03.717" v="2582" actId="478"/>
          <ac:spMkLst>
            <pc:docMk/>
            <pc:sldMk cId="3858028254" sldId="367"/>
            <ac:spMk id="204" creationId="{F9934D2B-3954-4BC7-9364-B24BD5C9B053}"/>
          </ac:spMkLst>
        </pc:spChg>
        <pc:grpChg chg="del">
          <ac:chgData name="ERIC LANGUILLE" userId="29194fbe-5afb-4b47-9d9f-471715efe1e9" providerId="ADAL" clId="{9E7B9E53-5C1E-44F0-B9A9-4C17AAE5FF5C}" dt="2021-11-04T14:09:00.209" v="2581" actId="478"/>
          <ac:grpSpMkLst>
            <pc:docMk/>
            <pc:sldMk cId="3858028254" sldId="367"/>
            <ac:grpSpMk id="100" creationId="{31D5314C-3AAB-4D81-A324-A00F11C26BA2}"/>
          </ac:grpSpMkLst>
        </pc:grpChg>
      </pc:sldChg>
      <pc:sldChg chg="delSp modSp del mod ord">
        <pc:chgData name="ERIC LANGUILLE" userId="29194fbe-5afb-4b47-9d9f-471715efe1e9" providerId="ADAL" clId="{9E7B9E53-5C1E-44F0-B9A9-4C17AAE5FF5C}" dt="2021-11-09T09:52:28.768" v="2653" actId="2696"/>
        <pc:sldMkLst>
          <pc:docMk/>
          <pc:sldMk cId="1378274723" sldId="368"/>
        </pc:sldMkLst>
        <pc:spChg chg="mod">
          <ac:chgData name="ERIC LANGUILLE" userId="29194fbe-5afb-4b47-9d9f-471715efe1e9" providerId="ADAL" clId="{9E7B9E53-5C1E-44F0-B9A9-4C17AAE5FF5C}" dt="2021-11-04T14:08:37.803" v="2580" actId="1036"/>
          <ac:spMkLst>
            <pc:docMk/>
            <pc:sldMk cId="1378274723" sldId="368"/>
            <ac:spMk id="94" creationId="{98015493-943B-4524-B443-395D8AC2339E}"/>
          </ac:spMkLst>
        </pc:spChg>
        <pc:spChg chg="mod">
          <ac:chgData name="ERIC LANGUILLE" userId="29194fbe-5afb-4b47-9d9f-471715efe1e9" providerId="ADAL" clId="{9E7B9E53-5C1E-44F0-B9A9-4C17AAE5FF5C}" dt="2021-11-04T14:08:37.803" v="2580" actId="1036"/>
          <ac:spMkLst>
            <pc:docMk/>
            <pc:sldMk cId="1378274723" sldId="368"/>
            <ac:spMk id="95" creationId="{F1248789-F0AB-47E7-AC19-865BCDD2C1D0}"/>
          </ac:spMkLst>
        </pc:spChg>
        <pc:spChg chg="mod">
          <ac:chgData name="ERIC LANGUILLE" userId="29194fbe-5afb-4b47-9d9f-471715efe1e9" providerId="ADAL" clId="{9E7B9E53-5C1E-44F0-B9A9-4C17AAE5FF5C}" dt="2021-11-04T14:08:37.803" v="2580" actId="1036"/>
          <ac:spMkLst>
            <pc:docMk/>
            <pc:sldMk cId="1378274723" sldId="368"/>
            <ac:spMk id="122" creationId="{5259E958-21F8-47C6-B14D-B5408FB8880A}"/>
          </ac:spMkLst>
        </pc:spChg>
        <pc:spChg chg="mod">
          <ac:chgData name="ERIC LANGUILLE" userId="29194fbe-5afb-4b47-9d9f-471715efe1e9" providerId="ADAL" clId="{9E7B9E53-5C1E-44F0-B9A9-4C17AAE5FF5C}" dt="2021-11-04T14:08:37.803" v="2580" actId="1036"/>
          <ac:spMkLst>
            <pc:docMk/>
            <pc:sldMk cId="1378274723" sldId="368"/>
            <ac:spMk id="138" creationId="{F7A84867-CEEA-44B5-926E-5E180345F746}"/>
          </ac:spMkLst>
        </pc:spChg>
        <pc:grpChg chg="del">
          <ac:chgData name="ERIC LANGUILLE" userId="29194fbe-5afb-4b47-9d9f-471715efe1e9" providerId="ADAL" clId="{9E7B9E53-5C1E-44F0-B9A9-4C17AAE5FF5C}" dt="2021-11-04T14:08:31.298" v="2562" actId="478"/>
          <ac:grpSpMkLst>
            <pc:docMk/>
            <pc:sldMk cId="1378274723" sldId="368"/>
            <ac:grpSpMk id="90" creationId="{1346A773-3099-4CEB-941D-63F1408D856C}"/>
          </ac:grpSpMkLst>
        </pc:grpChg>
      </pc:sldChg>
      <pc:sldChg chg="add del">
        <pc:chgData name="ERIC LANGUILLE" userId="29194fbe-5afb-4b47-9d9f-471715efe1e9" providerId="ADAL" clId="{9E7B9E53-5C1E-44F0-B9A9-4C17AAE5FF5C}" dt="2021-11-09T09:52:46.330" v="2655" actId="2696"/>
        <pc:sldMkLst>
          <pc:docMk/>
          <pc:sldMk cId="2341060911" sldId="368"/>
        </pc:sldMkLst>
      </pc:sldChg>
      <pc:sldChg chg="add del">
        <pc:chgData name="ERIC LANGUILLE" userId="29194fbe-5afb-4b47-9d9f-471715efe1e9" providerId="ADAL" clId="{9E7B9E53-5C1E-44F0-B9A9-4C17AAE5FF5C}" dt="2021-11-09T09:54:09.041" v="2661" actId="2696"/>
        <pc:sldMkLst>
          <pc:docMk/>
          <pc:sldMk cId="3030031479" sldId="368"/>
        </pc:sldMkLst>
      </pc:sldChg>
      <pc:sldChg chg="modSp add del mod">
        <pc:chgData name="ERIC LANGUILLE" userId="29194fbe-5afb-4b47-9d9f-471715efe1e9" providerId="ADAL" clId="{9E7B9E53-5C1E-44F0-B9A9-4C17AAE5FF5C}" dt="2021-12-10T17:12:17.256" v="3030" actId="2696"/>
        <pc:sldMkLst>
          <pc:docMk/>
          <pc:sldMk cId="3389453508" sldId="368"/>
        </pc:sldMkLst>
        <pc:spChg chg="mod">
          <ac:chgData name="ERIC LANGUILLE" userId="29194fbe-5afb-4b47-9d9f-471715efe1e9" providerId="ADAL" clId="{9E7B9E53-5C1E-44F0-B9A9-4C17AAE5FF5C}" dt="2021-11-09T09:56:29.665" v="2682"/>
          <ac:spMkLst>
            <pc:docMk/>
            <pc:sldMk cId="3389453508" sldId="368"/>
            <ac:spMk id="85" creationId="{252B6E8C-38DA-436A-B5A6-B616F0ACB8CF}"/>
          </ac:spMkLst>
        </pc:spChg>
      </pc:sldChg>
      <pc:sldChg chg="add">
        <pc:chgData name="ERIC LANGUILLE" userId="29194fbe-5afb-4b47-9d9f-471715efe1e9" providerId="ADAL" clId="{9E7B9E53-5C1E-44F0-B9A9-4C17AAE5FF5C}" dt="2021-12-10T17:12:29.357" v="3031"/>
        <pc:sldMkLst>
          <pc:docMk/>
          <pc:sldMk cId="3563762867" sldId="368"/>
        </pc:sldMkLst>
      </pc:sldChg>
      <pc:sldChg chg="del">
        <pc:chgData name="ERIC LANGUILLE" userId="29194fbe-5afb-4b47-9d9f-471715efe1e9" providerId="ADAL" clId="{9E7B9E53-5C1E-44F0-B9A9-4C17AAE5FF5C}" dt="2021-10-26T19:57:26.490" v="2350" actId="47"/>
        <pc:sldMkLst>
          <pc:docMk/>
          <pc:sldMk cId="2435218186" sldId="369"/>
        </pc:sldMkLst>
      </pc:sldChg>
      <pc:sldChg chg="delSp modSp add mod">
        <pc:chgData name="ERIC LANGUILLE" userId="29194fbe-5afb-4b47-9d9f-471715efe1e9" providerId="ADAL" clId="{9E7B9E53-5C1E-44F0-B9A9-4C17AAE5FF5C}" dt="2021-11-09T09:57:02.494" v="2695" actId="20577"/>
        <pc:sldMkLst>
          <pc:docMk/>
          <pc:sldMk cId="3390871363" sldId="369"/>
        </pc:sldMkLst>
        <pc:spChg chg="mod">
          <ac:chgData name="ERIC LANGUILLE" userId="29194fbe-5afb-4b47-9d9f-471715efe1e9" providerId="ADAL" clId="{9E7B9E53-5C1E-44F0-B9A9-4C17AAE5FF5C}" dt="2021-11-04T14:07:25.573" v="2511" actId="1076"/>
          <ac:spMkLst>
            <pc:docMk/>
            <pc:sldMk cId="3390871363" sldId="369"/>
            <ac:spMk id="4" creationId="{843BB267-D576-48FF-938E-E811B923902E}"/>
          </ac:spMkLst>
        </pc:spChg>
        <pc:spChg chg="mod">
          <ac:chgData name="ERIC LANGUILLE" userId="29194fbe-5afb-4b47-9d9f-471715efe1e9" providerId="ADAL" clId="{9E7B9E53-5C1E-44F0-B9A9-4C17AAE5FF5C}" dt="2021-11-09T09:57:02.494" v="2695" actId="20577"/>
          <ac:spMkLst>
            <pc:docMk/>
            <pc:sldMk cId="3390871363" sldId="369"/>
            <ac:spMk id="101" creationId="{F7E7C4A9-B8D1-436A-831C-224E415CE5F4}"/>
          </ac:spMkLst>
        </pc:spChg>
        <pc:spChg chg="mod">
          <ac:chgData name="ERIC LANGUILLE" userId="29194fbe-5afb-4b47-9d9f-471715efe1e9" providerId="ADAL" clId="{9E7B9E53-5C1E-44F0-B9A9-4C17AAE5FF5C}" dt="2021-11-04T14:07:32.922" v="2534" actId="1036"/>
          <ac:spMkLst>
            <pc:docMk/>
            <pc:sldMk cId="3390871363" sldId="369"/>
            <ac:spMk id="113" creationId="{47F066E9-FBE0-4C5E-85B4-3DD97E5D2B4B}"/>
          </ac:spMkLst>
        </pc:spChg>
        <pc:spChg chg="mod">
          <ac:chgData name="ERIC LANGUILLE" userId="29194fbe-5afb-4b47-9d9f-471715efe1e9" providerId="ADAL" clId="{9E7B9E53-5C1E-44F0-B9A9-4C17AAE5FF5C}" dt="2021-11-04T14:07:32.922" v="2534" actId="1036"/>
          <ac:spMkLst>
            <pc:docMk/>
            <pc:sldMk cId="3390871363" sldId="369"/>
            <ac:spMk id="148" creationId="{51FC4172-97DF-4FEF-9DC3-5C7C6CFEDD09}"/>
          </ac:spMkLst>
        </pc:spChg>
        <pc:spChg chg="mod">
          <ac:chgData name="ERIC LANGUILLE" userId="29194fbe-5afb-4b47-9d9f-471715efe1e9" providerId="ADAL" clId="{9E7B9E53-5C1E-44F0-B9A9-4C17AAE5FF5C}" dt="2021-11-04T14:07:32.922" v="2534" actId="1036"/>
          <ac:spMkLst>
            <pc:docMk/>
            <pc:sldMk cId="3390871363" sldId="369"/>
            <ac:spMk id="153" creationId="{F21CFDF1-5AE5-4807-854A-B9AD8485AC1F}"/>
          </ac:spMkLst>
        </pc:spChg>
        <pc:spChg chg="mod">
          <ac:chgData name="ERIC LANGUILLE" userId="29194fbe-5afb-4b47-9d9f-471715efe1e9" providerId="ADAL" clId="{9E7B9E53-5C1E-44F0-B9A9-4C17AAE5FF5C}" dt="2021-11-04T14:07:32.922" v="2534" actId="1036"/>
          <ac:spMkLst>
            <pc:docMk/>
            <pc:sldMk cId="3390871363" sldId="369"/>
            <ac:spMk id="194" creationId="{B379554B-C804-4ECB-BA84-9F3B9E27DE13}"/>
          </ac:spMkLst>
        </pc:spChg>
        <pc:grpChg chg="del">
          <ac:chgData name="ERIC LANGUILLE" userId="29194fbe-5afb-4b47-9d9f-471715efe1e9" providerId="ADAL" clId="{9E7B9E53-5C1E-44F0-B9A9-4C17AAE5FF5C}" dt="2021-11-04T14:07:19.700" v="2509" actId="478"/>
          <ac:grpSpMkLst>
            <pc:docMk/>
            <pc:sldMk cId="3390871363" sldId="369"/>
            <ac:grpSpMk id="26" creationId="{7A093E27-79C9-4F29-A8D2-38508DD8E0EC}"/>
          </ac:grpSpMkLst>
        </pc:grpChg>
      </pc:sldChg>
      <pc:sldChg chg="add">
        <pc:chgData name="ERIC LANGUILLE" userId="29194fbe-5afb-4b47-9d9f-471715efe1e9" providerId="ADAL" clId="{9E7B9E53-5C1E-44F0-B9A9-4C17AAE5FF5C}" dt="2021-12-10T17:12:43.924" v="3033"/>
        <pc:sldMkLst>
          <pc:docMk/>
          <pc:sldMk cId="99512908" sldId="370"/>
        </pc:sldMkLst>
      </pc:sldChg>
      <pc:sldChg chg="add del">
        <pc:chgData name="ERIC LANGUILLE" userId="29194fbe-5afb-4b47-9d9f-471715efe1e9" providerId="ADAL" clId="{9E7B9E53-5C1E-44F0-B9A9-4C17AAE5FF5C}" dt="2021-11-18T08:34:03.001" v="2842" actId="2696"/>
        <pc:sldMkLst>
          <pc:docMk/>
          <pc:sldMk cId="900447996" sldId="370"/>
        </pc:sldMkLst>
      </pc:sldChg>
      <pc:sldChg chg="modSp add del mod">
        <pc:chgData name="ERIC LANGUILLE" userId="29194fbe-5afb-4b47-9d9f-471715efe1e9" providerId="ADAL" clId="{9E7B9E53-5C1E-44F0-B9A9-4C17AAE5FF5C}" dt="2021-11-04T14:00:44.370" v="2360" actId="47"/>
        <pc:sldMkLst>
          <pc:docMk/>
          <pc:sldMk cId="1150435649" sldId="370"/>
        </pc:sldMkLst>
        <pc:spChg chg="mod">
          <ac:chgData name="ERIC LANGUILLE" userId="29194fbe-5afb-4b47-9d9f-471715efe1e9" providerId="ADAL" clId="{9E7B9E53-5C1E-44F0-B9A9-4C17AAE5FF5C}" dt="2021-11-04T14:00:40.161" v="2359" actId="20577"/>
          <ac:spMkLst>
            <pc:docMk/>
            <pc:sldMk cId="1150435649" sldId="370"/>
            <ac:spMk id="56" creationId="{3AC6F220-AFA2-4E63-9068-9ED985F1A37C}"/>
          </ac:spMkLst>
        </pc:spChg>
      </pc:sldChg>
      <pc:sldChg chg="add del ord">
        <pc:chgData name="ERIC LANGUILLE" userId="29194fbe-5afb-4b47-9d9f-471715efe1e9" providerId="ADAL" clId="{9E7B9E53-5C1E-44F0-B9A9-4C17AAE5FF5C}" dt="2021-12-10T17:12:17.256" v="3030" actId="2696"/>
        <pc:sldMkLst>
          <pc:docMk/>
          <pc:sldMk cId="1937322187" sldId="370"/>
        </pc:sldMkLst>
      </pc:sldChg>
      <pc:sldChg chg="add del">
        <pc:chgData name="ERIC LANGUILLE" userId="29194fbe-5afb-4b47-9d9f-471715efe1e9" providerId="ADAL" clId="{9E7B9E53-5C1E-44F0-B9A9-4C17AAE5FF5C}" dt="2021-11-17T13:32:07.886" v="2838" actId="2696"/>
        <pc:sldMkLst>
          <pc:docMk/>
          <pc:sldMk cId="1975231000" sldId="370"/>
        </pc:sldMkLst>
      </pc:sldChg>
      <pc:sldChg chg="delSp modSp add del mod ord">
        <pc:chgData name="ERIC LANGUILLE" userId="29194fbe-5afb-4b47-9d9f-471715efe1e9" providerId="ADAL" clId="{9E7B9E53-5C1E-44F0-B9A9-4C17AAE5FF5C}" dt="2021-11-09T09:52:28.768" v="2653" actId="2696"/>
        <pc:sldMkLst>
          <pc:docMk/>
          <pc:sldMk cId="2611703986" sldId="370"/>
        </pc:sldMkLst>
        <pc:spChg chg="del">
          <ac:chgData name="ERIC LANGUILLE" userId="29194fbe-5afb-4b47-9d9f-471715efe1e9" providerId="ADAL" clId="{9E7B9E53-5C1E-44F0-B9A9-4C17AAE5FF5C}" dt="2021-11-04T14:03:29.263" v="2404" actId="478"/>
          <ac:spMkLst>
            <pc:docMk/>
            <pc:sldMk cId="2611703986" sldId="370"/>
            <ac:spMk id="18" creationId="{E7B05086-D8F5-4084-879E-5A45993E5A3A}"/>
          </ac:spMkLst>
        </pc:spChg>
        <pc:spChg chg="mod">
          <ac:chgData name="ERIC LANGUILLE" userId="29194fbe-5afb-4b47-9d9f-471715efe1e9" providerId="ADAL" clId="{9E7B9E53-5C1E-44F0-B9A9-4C17AAE5FF5C}" dt="2021-11-04T14:03:37.166" v="2406" actId="6549"/>
          <ac:spMkLst>
            <pc:docMk/>
            <pc:sldMk cId="2611703986" sldId="370"/>
            <ac:spMk id="30" creationId="{9F5A1EC5-0B33-4782-B222-885FFFA88409}"/>
          </ac:spMkLst>
        </pc:spChg>
        <pc:spChg chg="mod">
          <ac:chgData name="ERIC LANGUILLE" userId="29194fbe-5afb-4b47-9d9f-471715efe1e9" providerId="ADAL" clId="{9E7B9E53-5C1E-44F0-B9A9-4C17AAE5FF5C}" dt="2021-11-04T14:02:23.613" v="2381" actId="20577"/>
          <ac:spMkLst>
            <pc:docMk/>
            <pc:sldMk cId="2611703986" sldId="370"/>
            <ac:spMk id="33" creationId="{F6C49E79-94BC-4FF7-B879-4F61CA7481DA}"/>
          </ac:spMkLst>
        </pc:spChg>
        <pc:spChg chg="mod">
          <ac:chgData name="ERIC LANGUILLE" userId="29194fbe-5afb-4b47-9d9f-471715efe1e9" providerId="ADAL" clId="{9E7B9E53-5C1E-44F0-B9A9-4C17AAE5FF5C}" dt="2021-11-04T14:03:32.626" v="2405" actId="1076"/>
          <ac:spMkLst>
            <pc:docMk/>
            <pc:sldMk cId="2611703986" sldId="370"/>
            <ac:spMk id="63" creationId="{7148340A-F233-4DE2-83C0-E877D851EB5D}"/>
          </ac:spMkLst>
        </pc:spChg>
        <pc:spChg chg="del">
          <ac:chgData name="ERIC LANGUILLE" userId="29194fbe-5afb-4b47-9d9f-471715efe1e9" providerId="ADAL" clId="{9E7B9E53-5C1E-44F0-B9A9-4C17AAE5FF5C}" dt="2021-11-04T14:03:26.978" v="2403" actId="478"/>
          <ac:spMkLst>
            <pc:docMk/>
            <pc:sldMk cId="2611703986" sldId="370"/>
            <ac:spMk id="66" creationId="{21869C7B-1A8E-4243-B264-8BB6E7A961FD}"/>
          </ac:spMkLst>
        </pc:spChg>
      </pc:sldChg>
      <pc:sldChg chg="add del">
        <pc:chgData name="ERIC LANGUILLE" userId="29194fbe-5afb-4b47-9d9f-471715efe1e9" providerId="ADAL" clId="{9E7B9E53-5C1E-44F0-B9A9-4C17AAE5FF5C}" dt="2021-12-10T17:12:33.561" v="3032" actId="2696"/>
        <pc:sldMkLst>
          <pc:docMk/>
          <pc:sldMk cId="2688945822" sldId="370"/>
        </pc:sldMkLst>
      </pc:sldChg>
      <pc:sldChg chg="modSp add del mod">
        <pc:chgData name="ERIC LANGUILLE" userId="29194fbe-5afb-4b47-9d9f-471715efe1e9" providerId="ADAL" clId="{9E7B9E53-5C1E-44F0-B9A9-4C17AAE5FF5C}" dt="2021-11-17T13:32:07.886" v="2838" actId="2696"/>
        <pc:sldMkLst>
          <pc:docMk/>
          <pc:sldMk cId="30697243" sldId="371"/>
        </pc:sldMkLst>
        <pc:spChg chg="mod">
          <ac:chgData name="ERIC LANGUILLE" userId="29194fbe-5afb-4b47-9d9f-471715efe1e9" providerId="ADAL" clId="{9E7B9E53-5C1E-44F0-B9A9-4C17AAE5FF5C}" dt="2021-11-09T09:56:36.744" v="2683"/>
          <ac:spMkLst>
            <pc:docMk/>
            <pc:sldMk cId="30697243" sldId="371"/>
            <ac:spMk id="96" creationId="{024A07F7-CF72-4895-B2E4-357010F846A7}"/>
          </ac:spMkLst>
        </pc:spChg>
      </pc:sldChg>
      <pc:sldChg chg="delSp modSp add del mod ord">
        <pc:chgData name="ERIC LANGUILLE" userId="29194fbe-5afb-4b47-9d9f-471715efe1e9" providerId="ADAL" clId="{9E7B9E53-5C1E-44F0-B9A9-4C17AAE5FF5C}" dt="2021-11-09T09:52:28.768" v="2653" actId="2696"/>
        <pc:sldMkLst>
          <pc:docMk/>
          <pc:sldMk cId="1098457307" sldId="371"/>
        </pc:sldMkLst>
        <pc:spChg chg="mod">
          <ac:chgData name="ERIC LANGUILLE" userId="29194fbe-5afb-4b47-9d9f-471715efe1e9" providerId="ADAL" clId="{9E7B9E53-5C1E-44F0-B9A9-4C17AAE5FF5C}" dt="2021-11-04T14:08:16.288" v="2560" actId="1036"/>
          <ac:spMkLst>
            <pc:docMk/>
            <pc:sldMk cId="1098457307" sldId="371"/>
            <ac:spMk id="108" creationId="{5A364B25-BAA2-4B37-B8E2-D92BE48136D8}"/>
          </ac:spMkLst>
        </pc:spChg>
        <pc:spChg chg="mod">
          <ac:chgData name="ERIC LANGUILLE" userId="29194fbe-5afb-4b47-9d9f-471715efe1e9" providerId="ADAL" clId="{9E7B9E53-5C1E-44F0-B9A9-4C17AAE5FF5C}" dt="2021-11-04T14:08:16.288" v="2560" actId="1036"/>
          <ac:spMkLst>
            <pc:docMk/>
            <pc:sldMk cId="1098457307" sldId="371"/>
            <ac:spMk id="109" creationId="{B27C1369-9A63-4FE7-B665-649708518435}"/>
          </ac:spMkLst>
        </pc:spChg>
        <pc:spChg chg="mod">
          <ac:chgData name="ERIC LANGUILLE" userId="29194fbe-5afb-4b47-9d9f-471715efe1e9" providerId="ADAL" clId="{9E7B9E53-5C1E-44F0-B9A9-4C17AAE5FF5C}" dt="2021-11-04T14:08:16.288" v="2560" actId="1036"/>
          <ac:spMkLst>
            <pc:docMk/>
            <pc:sldMk cId="1098457307" sldId="371"/>
            <ac:spMk id="158" creationId="{96C3CBD0-D2B7-48DE-B225-799CD02E75A7}"/>
          </ac:spMkLst>
        </pc:spChg>
        <pc:spChg chg="mod">
          <ac:chgData name="ERIC LANGUILLE" userId="29194fbe-5afb-4b47-9d9f-471715efe1e9" providerId="ADAL" clId="{9E7B9E53-5C1E-44F0-B9A9-4C17AAE5FF5C}" dt="2021-11-04T14:08:16.288" v="2560" actId="1036"/>
          <ac:spMkLst>
            <pc:docMk/>
            <pc:sldMk cId="1098457307" sldId="371"/>
            <ac:spMk id="159" creationId="{9FAB820D-A965-4577-A66E-54668E4B5F0D}"/>
          </ac:spMkLst>
        </pc:spChg>
        <pc:spChg chg="del mod">
          <ac:chgData name="ERIC LANGUILLE" userId="29194fbe-5afb-4b47-9d9f-471715efe1e9" providerId="ADAL" clId="{9E7B9E53-5C1E-44F0-B9A9-4C17AAE5FF5C}" dt="2021-11-04T14:08:07.893" v="2536" actId="478"/>
          <ac:spMkLst>
            <pc:docMk/>
            <pc:sldMk cId="1098457307" sldId="371"/>
            <ac:spMk id="204" creationId="{F9934D2B-3954-4BC7-9364-B24BD5C9B053}"/>
          </ac:spMkLst>
        </pc:spChg>
        <pc:spChg chg="del">
          <ac:chgData name="ERIC LANGUILLE" userId="29194fbe-5afb-4b47-9d9f-471715efe1e9" providerId="ADAL" clId="{9E7B9E53-5C1E-44F0-B9A9-4C17AAE5FF5C}" dt="2021-11-04T14:03:58.525" v="2410" actId="478"/>
          <ac:spMkLst>
            <pc:docMk/>
            <pc:sldMk cId="1098457307" sldId="371"/>
            <ac:spMk id="234" creationId="{EA11FC39-8B25-4786-92BC-72FE6AA5E372}"/>
          </ac:spMkLst>
        </pc:spChg>
        <pc:spChg chg="del">
          <ac:chgData name="ERIC LANGUILLE" userId="29194fbe-5afb-4b47-9d9f-471715efe1e9" providerId="ADAL" clId="{9E7B9E53-5C1E-44F0-B9A9-4C17AAE5FF5C}" dt="2021-11-04T14:04:11.876" v="2414" actId="478"/>
          <ac:spMkLst>
            <pc:docMk/>
            <pc:sldMk cId="1098457307" sldId="371"/>
            <ac:spMk id="236" creationId="{5F2DD25B-9F81-423B-9F48-392421E3A66B}"/>
          </ac:spMkLst>
        </pc:spChg>
        <pc:spChg chg="del">
          <ac:chgData name="ERIC LANGUILLE" userId="29194fbe-5afb-4b47-9d9f-471715efe1e9" providerId="ADAL" clId="{9E7B9E53-5C1E-44F0-B9A9-4C17AAE5FF5C}" dt="2021-11-04T14:04:10.269" v="2413" actId="478"/>
          <ac:spMkLst>
            <pc:docMk/>
            <pc:sldMk cId="1098457307" sldId="371"/>
            <ac:spMk id="239" creationId="{6F120F2F-0DA4-4A56-A447-9EB968AAA9A7}"/>
          </ac:spMkLst>
        </pc:spChg>
        <pc:spChg chg="del">
          <ac:chgData name="ERIC LANGUILLE" userId="29194fbe-5afb-4b47-9d9f-471715efe1e9" providerId="ADAL" clId="{9E7B9E53-5C1E-44F0-B9A9-4C17AAE5FF5C}" dt="2021-11-04T14:04:07.862" v="2412" actId="478"/>
          <ac:spMkLst>
            <pc:docMk/>
            <pc:sldMk cId="1098457307" sldId="371"/>
            <ac:spMk id="241" creationId="{C96C8212-523B-4839-9F4B-E5C7A3C885E4}"/>
          </ac:spMkLst>
        </pc:spChg>
        <pc:spChg chg="del">
          <ac:chgData name="ERIC LANGUILLE" userId="29194fbe-5afb-4b47-9d9f-471715efe1e9" providerId="ADAL" clId="{9E7B9E53-5C1E-44F0-B9A9-4C17AAE5FF5C}" dt="2021-11-04T14:03:50.991" v="2407" actId="478"/>
          <ac:spMkLst>
            <pc:docMk/>
            <pc:sldMk cId="1098457307" sldId="371"/>
            <ac:spMk id="242" creationId="{1EECC202-2132-4F6D-AEBC-CBB723C6BF30}"/>
          </ac:spMkLst>
        </pc:spChg>
        <pc:spChg chg="del">
          <ac:chgData name="ERIC LANGUILLE" userId="29194fbe-5afb-4b47-9d9f-471715efe1e9" providerId="ADAL" clId="{9E7B9E53-5C1E-44F0-B9A9-4C17AAE5FF5C}" dt="2021-11-04T14:04:01.475" v="2411" actId="478"/>
          <ac:spMkLst>
            <pc:docMk/>
            <pc:sldMk cId="1098457307" sldId="371"/>
            <ac:spMk id="245" creationId="{71E4FC93-D0B5-41A8-91AC-9790BB4CD12E}"/>
          </ac:spMkLst>
        </pc:spChg>
        <pc:spChg chg="mod">
          <ac:chgData name="ERIC LANGUILLE" userId="29194fbe-5afb-4b47-9d9f-471715efe1e9" providerId="ADAL" clId="{9E7B9E53-5C1E-44F0-B9A9-4C17AAE5FF5C}" dt="2021-11-04T14:04:22.126" v="2432" actId="20577"/>
          <ac:spMkLst>
            <pc:docMk/>
            <pc:sldMk cId="1098457307" sldId="371"/>
            <ac:spMk id="252" creationId="{AF29257A-98E3-499F-A07B-5DF57846EEE9}"/>
          </ac:spMkLst>
        </pc:spChg>
        <pc:grpChg chg="del">
          <ac:chgData name="ERIC LANGUILLE" userId="29194fbe-5afb-4b47-9d9f-471715efe1e9" providerId="ADAL" clId="{9E7B9E53-5C1E-44F0-B9A9-4C17AAE5FF5C}" dt="2021-11-04T14:08:03.670" v="2535" actId="478"/>
          <ac:grpSpMkLst>
            <pc:docMk/>
            <pc:sldMk cId="1098457307" sldId="371"/>
            <ac:grpSpMk id="100" creationId="{31D5314C-3AAB-4D81-A324-A00F11C26BA2}"/>
          </ac:grpSpMkLst>
        </pc:grpChg>
        <pc:grpChg chg="del">
          <ac:chgData name="ERIC LANGUILLE" userId="29194fbe-5afb-4b47-9d9f-471715efe1e9" providerId="ADAL" clId="{9E7B9E53-5C1E-44F0-B9A9-4C17AAE5FF5C}" dt="2021-11-04T14:08:19.914" v="2561" actId="478"/>
          <ac:grpSpMkLst>
            <pc:docMk/>
            <pc:sldMk cId="1098457307" sldId="371"/>
            <ac:grpSpMk id="200" creationId="{8C7E36A0-25F1-4678-8925-DFEAAE4B41E2}"/>
          </ac:grpSpMkLst>
        </pc:grpChg>
        <pc:picChg chg="del">
          <ac:chgData name="ERIC LANGUILLE" userId="29194fbe-5afb-4b47-9d9f-471715efe1e9" providerId="ADAL" clId="{9E7B9E53-5C1E-44F0-B9A9-4C17AAE5FF5C}" dt="2021-11-04T14:03:56.501" v="2409" actId="478"/>
          <ac:picMkLst>
            <pc:docMk/>
            <pc:sldMk cId="1098457307" sldId="371"/>
            <ac:picMk id="235" creationId="{BED67473-22C3-4255-A55B-D3DD1EAEEE4A}"/>
          </ac:picMkLst>
        </pc:picChg>
        <pc:picChg chg="del">
          <ac:chgData name="ERIC LANGUILLE" userId="29194fbe-5afb-4b47-9d9f-471715efe1e9" providerId="ADAL" clId="{9E7B9E53-5C1E-44F0-B9A9-4C17AAE5FF5C}" dt="2021-11-04T14:03:53.339" v="2408" actId="478"/>
          <ac:picMkLst>
            <pc:docMk/>
            <pc:sldMk cId="1098457307" sldId="371"/>
            <ac:picMk id="243" creationId="{1ACA95D9-CDB7-4EFA-B387-AE72B93FA82F}"/>
          </ac:picMkLst>
        </pc:picChg>
      </pc:sldChg>
      <pc:sldChg chg="add">
        <pc:chgData name="ERIC LANGUILLE" userId="29194fbe-5afb-4b47-9d9f-471715efe1e9" providerId="ADAL" clId="{9E7B9E53-5C1E-44F0-B9A9-4C17AAE5FF5C}" dt="2021-12-10T17:12:43.924" v="3033"/>
        <pc:sldMkLst>
          <pc:docMk/>
          <pc:sldMk cId="2638691822" sldId="371"/>
        </pc:sldMkLst>
      </pc:sldChg>
      <pc:sldChg chg="add del">
        <pc:chgData name="ERIC LANGUILLE" userId="29194fbe-5afb-4b47-9d9f-471715efe1e9" providerId="ADAL" clId="{9E7B9E53-5C1E-44F0-B9A9-4C17AAE5FF5C}" dt="2021-11-18T08:34:03.001" v="2842" actId="2696"/>
        <pc:sldMkLst>
          <pc:docMk/>
          <pc:sldMk cId="3583616915" sldId="371"/>
        </pc:sldMkLst>
      </pc:sldChg>
      <pc:sldChg chg="add del ord">
        <pc:chgData name="ERIC LANGUILLE" userId="29194fbe-5afb-4b47-9d9f-471715efe1e9" providerId="ADAL" clId="{9E7B9E53-5C1E-44F0-B9A9-4C17AAE5FF5C}" dt="2021-12-10T17:12:17.256" v="3030" actId="2696"/>
        <pc:sldMkLst>
          <pc:docMk/>
          <pc:sldMk cId="3729167769" sldId="371"/>
        </pc:sldMkLst>
      </pc:sldChg>
      <pc:sldChg chg="add del">
        <pc:chgData name="ERIC LANGUILLE" userId="29194fbe-5afb-4b47-9d9f-471715efe1e9" providerId="ADAL" clId="{9E7B9E53-5C1E-44F0-B9A9-4C17AAE5FF5C}" dt="2021-12-10T17:12:33.561" v="3032" actId="2696"/>
        <pc:sldMkLst>
          <pc:docMk/>
          <pc:sldMk cId="4129718291" sldId="371"/>
        </pc:sldMkLst>
      </pc:sldChg>
      <pc:sldChg chg="add ord">
        <pc:chgData name="ERIC LANGUILLE" userId="29194fbe-5afb-4b47-9d9f-471715efe1e9" providerId="ADAL" clId="{9E7B9E53-5C1E-44F0-B9A9-4C17AAE5FF5C}" dt="2021-12-13T18:01:18.425" v="3039"/>
        <pc:sldMkLst>
          <pc:docMk/>
          <pc:sldMk cId="685811088" sldId="372"/>
        </pc:sldMkLst>
      </pc:sldChg>
      <pc:sldChg chg="add del ord">
        <pc:chgData name="ERIC LANGUILLE" userId="29194fbe-5afb-4b47-9d9f-471715efe1e9" providerId="ADAL" clId="{9E7B9E53-5C1E-44F0-B9A9-4C17AAE5FF5C}" dt="2021-12-13T15:58:42.776" v="3036" actId="2696"/>
        <pc:sldMkLst>
          <pc:docMk/>
          <pc:sldMk cId="1149316079" sldId="372"/>
        </pc:sldMkLst>
      </pc:sldChg>
      <pc:sldChg chg="addSp delSp modSp add del mod">
        <pc:chgData name="ERIC LANGUILLE" userId="29194fbe-5afb-4b47-9d9f-471715efe1e9" providerId="ADAL" clId="{9E7B9E53-5C1E-44F0-B9A9-4C17AAE5FF5C}" dt="2021-12-09T12:53:09.701" v="3018" actId="2696"/>
        <pc:sldMkLst>
          <pc:docMk/>
          <pc:sldMk cId="2769511881" sldId="372"/>
        </pc:sldMkLst>
        <pc:spChg chg="add mod">
          <ac:chgData name="ERIC LANGUILLE" userId="29194fbe-5afb-4b47-9d9f-471715efe1e9" providerId="ADAL" clId="{9E7B9E53-5C1E-44F0-B9A9-4C17AAE5FF5C}" dt="2021-12-09T08:39:36.344" v="2933" actId="1076"/>
          <ac:spMkLst>
            <pc:docMk/>
            <pc:sldMk cId="2769511881" sldId="372"/>
            <ac:spMk id="27" creationId="{07634CEA-73F8-4FFC-903A-4891EC1B1D2C}"/>
          </ac:spMkLst>
        </pc:spChg>
        <pc:spChg chg="del">
          <ac:chgData name="ERIC LANGUILLE" userId="29194fbe-5afb-4b47-9d9f-471715efe1e9" providerId="ADAL" clId="{9E7B9E53-5C1E-44F0-B9A9-4C17AAE5FF5C}" dt="2021-12-09T08:39:45.522" v="2935" actId="478"/>
          <ac:spMkLst>
            <pc:docMk/>
            <pc:sldMk cId="2769511881" sldId="372"/>
            <ac:spMk id="29" creationId="{F1BE2575-F14B-44A1-A3CF-C084CC865A25}"/>
          </ac:spMkLst>
        </pc:spChg>
        <pc:spChg chg="del">
          <ac:chgData name="ERIC LANGUILLE" userId="29194fbe-5afb-4b47-9d9f-471715efe1e9" providerId="ADAL" clId="{9E7B9E53-5C1E-44F0-B9A9-4C17AAE5FF5C}" dt="2021-12-09T08:39:58.706" v="2939" actId="478"/>
          <ac:spMkLst>
            <pc:docMk/>
            <pc:sldMk cId="2769511881" sldId="372"/>
            <ac:spMk id="30" creationId="{9F5A1EC5-0B33-4782-B222-885FFFA88409}"/>
          </ac:spMkLst>
        </pc:spChg>
        <pc:spChg chg="del">
          <ac:chgData name="ERIC LANGUILLE" userId="29194fbe-5afb-4b47-9d9f-471715efe1e9" providerId="ADAL" clId="{9E7B9E53-5C1E-44F0-B9A9-4C17AAE5FF5C}" dt="2021-12-09T08:39:50.650" v="2936" actId="478"/>
          <ac:spMkLst>
            <pc:docMk/>
            <pc:sldMk cId="2769511881" sldId="372"/>
            <ac:spMk id="31" creationId="{AAE600AE-F545-4E99-BB0B-CB25F99A29E2}"/>
          </ac:spMkLst>
        </pc:spChg>
        <pc:spChg chg="mod">
          <ac:chgData name="ERIC LANGUILLE" userId="29194fbe-5afb-4b47-9d9f-471715efe1e9" providerId="ADAL" clId="{9E7B9E53-5C1E-44F0-B9A9-4C17AAE5FF5C}" dt="2021-12-09T08:45:54.724" v="3004" actId="113"/>
          <ac:spMkLst>
            <pc:docMk/>
            <pc:sldMk cId="2769511881" sldId="372"/>
            <ac:spMk id="33" creationId="{F6C49E79-94BC-4FF7-B879-4F61CA7481DA}"/>
          </ac:spMkLst>
        </pc:spChg>
        <pc:spChg chg="del">
          <ac:chgData name="ERIC LANGUILLE" userId="29194fbe-5afb-4b47-9d9f-471715efe1e9" providerId="ADAL" clId="{9E7B9E53-5C1E-44F0-B9A9-4C17AAE5FF5C}" dt="2021-12-09T08:39:42.258" v="2934" actId="478"/>
          <ac:spMkLst>
            <pc:docMk/>
            <pc:sldMk cId="2769511881" sldId="372"/>
            <ac:spMk id="37" creationId="{C0B99CDC-0234-4318-8EFB-095E11A77D49}"/>
          </ac:spMkLst>
        </pc:spChg>
        <pc:spChg chg="mod">
          <ac:chgData name="ERIC LANGUILLE" userId="29194fbe-5afb-4b47-9d9f-471715efe1e9" providerId="ADAL" clId="{9E7B9E53-5C1E-44F0-B9A9-4C17AAE5FF5C}" dt="2021-12-09T08:43:08.215" v="3003" actId="14100"/>
          <ac:spMkLst>
            <pc:docMk/>
            <pc:sldMk cId="2769511881" sldId="372"/>
            <ac:spMk id="38" creationId="{A596E64E-0E11-4BA9-A0FE-A625AE3A22A9}"/>
          </ac:spMkLst>
        </pc:spChg>
        <pc:spChg chg="mod">
          <ac:chgData name="ERIC LANGUILLE" userId="29194fbe-5afb-4b47-9d9f-471715efe1e9" providerId="ADAL" clId="{9E7B9E53-5C1E-44F0-B9A9-4C17AAE5FF5C}" dt="2021-12-09T08:42:51.344" v="2992" actId="1035"/>
          <ac:spMkLst>
            <pc:docMk/>
            <pc:sldMk cId="2769511881" sldId="372"/>
            <ac:spMk id="39" creationId="{CF9DB0A9-BA4F-46D2-B29A-E1A98331B226}"/>
          </ac:spMkLst>
        </pc:spChg>
        <pc:spChg chg="del">
          <ac:chgData name="ERIC LANGUILLE" userId="29194fbe-5afb-4b47-9d9f-471715efe1e9" providerId="ADAL" clId="{9E7B9E53-5C1E-44F0-B9A9-4C17AAE5FF5C}" dt="2021-12-09T08:39:19.366" v="2901" actId="478"/>
          <ac:spMkLst>
            <pc:docMk/>
            <pc:sldMk cId="2769511881" sldId="372"/>
            <ac:spMk id="42" creationId="{2F5EE98D-C0E5-44C3-8A7F-137E49FC9741}"/>
          </ac:spMkLst>
        </pc:spChg>
        <pc:spChg chg="del">
          <ac:chgData name="ERIC LANGUILLE" userId="29194fbe-5afb-4b47-9d9f-471715efe1e9" providerId="ADAL" clId="{9E7B9E53-5C1E-44F0-B9A9-4C17AAE5FF5C}" dt="2021-12-09T08:39:55.467" v="2938" actId="478"/>
          <ac:spMkLst>
            <pc:docMk/>
            <pc:sldMk cId="2769511881" sldId="372"/>
            <ac:spMk id="52" creationId="{B2FCD471-1B25-47D7-949D-D1346EC3B197}"/>
          </ac:spMkLst>
        </pc:spChg>
        <pc:spChg chg="del">
          <ac:chgData name="ERIC LANGUILLE" userId="29194fbe-5afb-4b47-9d9f-471715efe1e9" providerId="ADAL" clId="{9E7B9E53-5C1E-44F0-B9A9-4C17AAE5FF5C}" dt="2021-12-09T08:39:53.298" v="2937" actId="478"/>
          <ac:spMkLst>
            <pc:docMk/>
            <pc:sldMk cId="2769511881" sldId="372"/>
            <ac:spMk id="61" creationId="{771A93B0-9F6B-40F5-B768-A2CFF64987BA}"/>
          </ac:spMkLst>
        </pc:spChg>
        <pc:spChg chg="mod">
          <ac:chgData name="ERIC LANGUILLE" userId="29194fbe-5afb-4b47-9d9f-471715efe1e9" providerId="ADAL" clId="{9E7B9E53-5C1E-44F0-B9A9-4C17AAE5FF5C}" dt="2021-12-09T08:41:47.336" v="2959" actId="1076"/>
          <ac:spMkLst>
            <pc:docMk/>
            <pc:sldMk cId="2769511881" sldId="372"/>
            <ac:spMk id="63" creationId="{7148340A-F233-4DE2-83C0-E877D851EB5D}"/>
          </ac:spMkLst>
        </pc:spChg>
        <pc:picChg chg="add mod">
          <ac:chgData name="ERIC LANGUILLE" userId="29194fbe-5afb-4b47-9d9f-471715efe1e9" providerId="ADAL" clId="{9E7B9E53-5C1E-44F0-B9A9-4C17AAE5FF5C}" dt="2021-12-09T08:41:44.640" v="2958" actId="1076"/>
          <ac:picMkLst>
            <pc:docMk/>
            <pc:sldMk cId="2769511881" sldId="372"/>
            <ac:picMk id="5" creationId="{CA32415C-A995-406A-A0D3-D320ACB1EBDD}"/>
          </ac:picMkLst>
        </pc:picChg>
        <pc:picChg chg="del">
          <ac:chgData name="ERIC LANGUILLE" userId="29194fbe-5afb-4b47-9d9f-471715efe1e9" providerId="ADAL" clId="{9E7B9E53-5C1E-44F0-B9A9-4C17AAE5FF5C}" dt="2021-12-09T08:39:23.458" v="2903" actId="478"/>
          <ac:picMkLst>
            <pc:docMk/>
            <pc:sldMk cId="2769511881" sldId="372"/>
            <ac:picMk id="10" creationId="{1EB4F421-DC1D-4D18-B5B8-26F912327478}"/>
          </ac:picMkLst>
        </pc:picChg>
        <pc:cxnChg chg="mod">
          <ac:chgData name="ERIC LANGUILLE" userId="29194fbe-5afb-4b47-9d9f-471715efe1e9" providerId="ADAL" clId="{9E7B9E53-5C1E-44F0-B9A9-4C17AAE5FF5C}" dt="2021-12-09T08:42:51.344" v="2992" actId="1035"/>
          <ac:cxnSpMkLst>
            <pc:docMk/>
            <pc:sldMk cId="2769511881" sldId="372"/>
            <ac:cxnSpMk id="46" creationId="{D8BD3790-5221-4095-9A3A-67300B2AE925}"/>
          </ac:cxnSpMkLst>
        </pc:cxnChg>
        <pc:cxnChg chg="del">
          <ac:chgData name="ERIC LANGUILLE" userId="29194fbe-5afb-4b47-9d9f-471715efe1e9" providerId="ADAL" clId="{9E7B9E53-5C1E-44F0-B9A9-4C17AAE5FF5C}" dt="2021-12-09T08:40:01.146" v="2940" actId="478"/>
          <ac:cxnSpMkLst>
            <pc:docMk/>
            <pc:sldMk cId="2769511881" sldId="372"/>
            <ac:cxnSpMk id="59" creationId="{0ECA76B5-A622-4D78-9119-D008C3C64DA3}"/>
          </ac:cxnSpMkLst>
        </pc:cxnChg>
      </pc:sldChg>
      <pc:sldChg chg="add del">
        <pc:chgData name="ERIC LANGUILLE" userId="29194fbe-5afb-4b47-9d9f-471715efe1e9" providerId="ADAL" clId="{9E7B9E53-5C1E-44F0-B9A9-4C17AAE5FF5C}" dt="2021-12-10T08:49:29.579" v="3026" actId="2696"/>
        <pc:sldMkLst>
          <pc:docMk/>
          <pc:sldMk cId="2821952536" sldId="372"/>
        </pc:sldMkLst>
      </pc:sldChg>
      <pc:sldChg chg="add del">
        <pc:chgData name="ERIC LANGUILLE" userId="29194fbe-5afb-4b47-9d9f-471715efe1e9" providerId="ADAL" clId="{9E7B9E53-5C1E-44F0-B9A9-4C17AAE5FF5C}" dt="2021-12-10T08:49:29.579" v="3026" actId="2696"/>
        <pc:sldMkLst>
          <pc:docMk/>
          <pc:sldMk cId="513580013" sldId="373"/>
        </pc:sldMkLst>
      </pc:sldChg>
      <pc:sldChg chg="add del ord">
        <pc:chgData name="ERIC LANGUILLE" userId="29194fbe-5afb-4b47-9d9f-471715efe1e9" providerId="ADAL" clId="{9E7B9E53-5C1E-44F0-B9A9-4C17AAE5FF5C}" dt="2021-12-13T15:58:42.776" v="3036" actId="2696"/>
        <pc:sldMkLst>
          <pc:docMk/>
          <pc:sldMk cId="719135852" sldId="373"/>
        </pc:sldMkLst>
      </pc:sldChg>
      <pc:sldChg chg="delSp modSp add del mod">
        <pc:chgData name="ERIC LANGUILLE" userId="29194fbe-5afb-4b47-9d9f-471715efe1e9" providerId="ADAL" clId="{9E7B9E53-5C1E-44F0-B9A9-4C17AAE5FF5C}" dt="2021-12-09T12:53:09.701" v="3018" actId="2696"/>
        <pc:sldMkLst>
          <pc:docMk/>
          <pc:sldMk cId="1427087699" sldId="373"/>
        </pc:sldMkLst>
        <pc:spChg chg="del">
          <ac:chgData name="ERIC LANGUILLE" userId="29194fbe-5afb-4b47-9d9f-471715efe1e9" providerId="ADAL" clId="{9E7B9E53-5C1E-44F0-B9A9-4C17AAE5FF5C}" dt="2021-12-09T08:46:33.112" v="3017" actId="478"/>
          <ac:spMkLst>
            <pc:docMk/>
            <pc:sldMk cId="1427087699" sldId="373"/>
            <ac:spMk id="237" creationId="{CFCB09DC-BB85-479B-98CF-0813FBD7F05E}"/>
          </ac:spMkLst>
        </pc:spChg>
        <pc:spChg chg="del">
          <ac:chgData name="ERIC LANGUILLE" userId="29194fbe-5afb-4b47-9d9f-471715efe1e9" providerId="ADAL" clId="{9E7B9E53-5C1E-44F0-B9A9-4C17AAE5FF5C}" dt="2021-12-09T08:46:32.408" v="3016" actId="478"/>
          <ac:spMkLst>
            <pc:docMk/>
            <pc:sldMk cId="1427087699" sldId="373"/>
            <ac:spMk id="238" creationId="{57FA52CF-E266-4BC8-A997-D531A16A7851}"/>
          </ac:spMkLst>
        </pc:spChg>
        <pc:spChg chg="del">
          <ac:chgData name="ERIC LANGUILLE" userId="29194fbe-5afb-4b47-9d9f-471715efe1e9" providerId="ADAL" clId="{9E7B9E53-5C1E-44F0-B9A9-4C17AAE5FF5C}" dt="2021-12-09T08:46:31.280" v="3015" actId="478"/>
          <ac:spMkLst>
            <pc:docMk/>
            <pc:sldMk cId="1427087699" sldId="373"/>
            <ac:spMk id="240" creationId="{4C0AD2FA-AA3E-4567-94BB-4E02E2C047F9}"/>
          </ac:spMkLst>
        </pc:spChg>
        <pc:spChg chg="mod">
          <ac:chgData name="ERIC LANGUILLE" userId="29194fbe-5afb-4b47-9d9f-471715efe1e9" providerId="ADAL" clId="{9E7B9E53-5C1E-44F0-B9A9-4C17AAE5FF5C}" dt="2021-12-09T08:46:01.105" v="3008" actId="20577"/>
          <ac:spMkLst>
            <pc:docMk/>
            <pc:sldMk cId="1427087699" sldId="373"/>
            <ac:spMk id="252" creationId="{AF29257A-98E3-499F-A07B-5DF57846EEE9}"/>
          </ac:spMkLst>
        </pc:spChg>
        <pc:grpChg chg="del">
          <ac:chgData name="ERIC LANGUILLE" userId="29194fbe-5afb-4b47-9d9f-471715efe1e9" providerId="ADAL" clId="{9E7B9E53-5C1E-44F0-B9A9-4C17AAE5FF5C}" dt="2021-12-09T08:46:12.306" v="3009" actId="478"/>
          <ac:grpSpMkLst>
            <pc:docMk/>
            <pc:sldMk cId="1427087699" sldId="373"/>
            <ac:grpSpMk id="119" creationId="{1E656743-D93C-4A63-A012-51C9C0EA8340}"/>
          </ac:grpSpMkLst>
        </pc:grpChg>
        <pc:grpChg chg="del">
          <ac:chgData name="ERIC LANGUILLE" userId="29194fbe-5afb-4b47-9d9f-471715efe1e9" providerId="ADAL" clId="{9E7B9E53-5C1E-44F0-B9A9-4C17AAE5FF5C}" dt="2021-12-09T08:46:23.471" v="3011" actId="478"/>
          <ac:grpSpMkLst>
            <pc:docMk/>
            <pc:sldMk cId="1427087699" sldId="373"/>
            <ac:grpSpMk id="222" creationId="{80C85BAF-EC57-496A-B22E-B99EACAC88C9}"/>
          </ac:grpSpMkLst>
        </pc:grpChg>
        <pc:grpChg chg="del">
          <ac:chgData name="ERIC LANGUILLE" userId="29194fbe-5afb-4b47-9d9f-471715efe1e9" providerId="ADAL" clId="{9E7B9E53-5C1E-44F0-B9A9-4C17AAE5FF5C}" dt="2021-12-09T08:46:22.257" v="3010" actId="478"/>
          <ac:grpSpMkLst>
            <pc:docMk/>
            <pc:sldMk cId="1427087699" sldId="373"/>
            <ac:grpSpMk id="225" creationId="{48DF94C9-80B7-4156-963B-D5CB24528A06}"/>
          </ac:grpSpMkLst>
        </pc:grpChg>
        <pc:grpChg chg="del">
          <ac:chgData name="ERIC LANGUILLE" userId="29194fbe-5afb-4b47-9d9f-471715efe1e9" providerId="ADAL" clId="{9E7B9E53-5C1E-44F0-B9A9-4C17AAE5FF5C}" dt="2021-12-09T08:46:24.975" v="3012" actId="478"/>
          <ac:grpSpMkLst>
            <pc:docMk/>
            <pc:sldMk cId="1427087699" sldId="373"/>
            <ac:grpSpMk id="228" creationId="{43995805-03A0-49B6-8AE5-111899560AD6}"/>
          </ac:grpSpMkLst>
        </pc:grpChg>
        <pc:grpChg chg="del">
          <ac:chgData name="ERIC LANGUILLE" userId="29194fbe-5afb-4b47-9d9f-471715efe1e9" providerId="ADAL" clId="{9E7B9E53-5C1E-44F0-B9A9-4C17AAE5FF5C}" dt="2021-12-09T08:46:25.671" v="3013" actId="478"/>
          <ac:grpSpMkLst>
            <pc:docMk/>
            <pc:sldMk cId="1427087699" sldId="373"/>
            <ac:grpSpMk id="231" creationId="{5C87DD3C-2AC8-4501-8522-9E7141A3859D}"/>
          </ac:grpSpMkLst>
        </pc:grpChg>
        <pc:grpChg chg="del">
          <ac:chgData name="ERIC LANGUILLE" userId="29194fbe-5afb-4b47-9d9f-471715efe1e9" providerId="ADAL" clId="{9E7B9E53-5C1E-44F0-B9A9-4C17AAE5FF5C}" dt="2021-12-09T08:46:26.327" v="3014" actId="478"/>
          <ac:grpSpMkLst>
            <pc:docMk/>
            <pc:sldMk cId="1427087699" sldId="373"/>
            <ac:grpSpMk id="249" creationId="{EBBDFD39-DEBE-4EE8-A33A-65AFD52108C2}"/>
          </ac:grpSpMkLst>
        </pc:grpChg>
      </pc:sldChg>
      <pc:sldChg chg="add ord">
        <pc:chgData name="ERIC LANGUILLE" userId="29194fbe-5afb-4b47-9d9f-471715efe1e9" providerId="ADAL" clId="{9E7B9E53-5C1E-44F0-B9A9-4C17AAE5FF5C}" dt="2021-12-13T18:01:18.425" v="3039"/>
        <pc:sldMkLst>
          <pc:docMk/>
          <pc:sldMk cId="2263354473" sldId="373"/>
        </pc:sldMkLst>
      </pc:sldChg>
    </pc:docChg>
  </pc:docChgLst>
  <pc:docChgLst>
    <pc:chgData name="ERIC LANGUILLE" userId="29194fbe-5afb-4b47-9d9f-471715efe1e9" providerId="ADAL" clId="{3B93D7AB-18B8-4DB4-A072-2101427FB954}"/>
    <pc:docChg chg="undo custSel delSld modSld">
      <pc:chgData name="ERIC LANGUILLE" userId="29194fbe-5afb-4b47-9d9f-471715efe1e9" providerId="ADAL" clId="{3B93D7AB-18B8-4DB4-A072-2101427FB954}" dt="2022-01-11T08:56:12.440" v="6" actId="47"/>
      <pc:docMkLst>
        <pc:docMk/>
      </pc:docMkLst>
      <pc:sldChg chg="del">
        <pc:chgData name="ERIC LANGUILLE" userId="29194fbe-5afb-4b47-9d9f-471715efe1e9" providerId="ADAL" clId="{3B93D7AB-18B8-4DB4-A072-2101427FB954}" dt="2022-01-11T08:56:03.327" v="5" actId="47"/>
        <pc:sldMkLst>
          <pc:docMk/>
          <pc:sldMk cId="4176495467" sldId="346"/>
        </pc:sldMkLst>
      </pc:sldChg>
      <pc:sldChg chg="del">
        <pc:chgData name="ERIC LANGUILLE" userId="29194fbe-5afb-4b47-9d9f-471715efe1e9" providerId="ADAL" clId="{3B93D7AB-18B8-4DB4-A072-2101427FB954}" dt="2022-01-11T08:56:12.440" v="6" actId="47"/>
        <pc:sldMkLst>
          <pc:docMk/>
          <pc:sldMk cId="3793716998" sldId="347"/>
        </pc:sldMkLst>
      </pc:sldChg>
      <pc:sldChg chg="del">
        <pc:chgData name="ERIC LANGUILLE" userId="29194fbe-5afb-4b47-9d9f-471715efe1e9" providerId="ADAL" clId="{3B93D7AB-18B8-4DB4-A072-2101427FB954}" dt="2022-01-11T08:55:56.528" v="4" actId="47"/>
        <pc:sldMkLst>
          <pc:docMk/>
          <pc:sldMk cId="3557823244" sldId="352"/>
        </pc:sldMkLst>
      </pc:sldChg>
      <pc:sldChg chg="modSp mod">
        <pc:chgData name="ERIC LANGUILLE" userId="29194fbe-5afb-4b47-9d9f-471715efe1e9" providerId="ADAL" clId="{3B93D7AB-18B8-4DB4-A072-2101427FB954}" dt="2022-01-06T15:10:16.713" v="3" actId="1076"/>
        <pc:sldMkLst>
          <pc:docMk/>
          <pc:sldMk cId="99512908" sldId="370"/>
        </pc:sldMkLst>
        <pc:grpChg chg="mod">
          <ac:chgData name="ERIC LANGUILLE" userId="29194fbe-5afb-4b47-9d9f-471715efe1e9" providerId="ADAL" clId="{3B93D7AB-18B8-4DB4-A072-2101427FB954}" dt="2022-01-06T15:10:16.713" v="3" actId="1076"/>
          <ac:grpSpMkLst>
            <pc:docMk/>
            <pc:sldMk cId="99512908" sldId="370"/>
            <ac:grpSpMk id="26" creationId="{3BDEBDB0-8236-49A6-9E10-A2E7198347AF}"/>
          </ac:grpSpMkLst>
        </pc:grpChg>
      </pc:sldChg>
    </pc:docChg>
  </pc:docChgLst>
  <pc:docChgLst>
    <pc:chgData name="olivier virzi" userId="c287e038-78f2-43fc-87cf-fc27c01635ee" providerId="ADAL" clId="{50A0467E-3A33-429F-B4E9-7764CBE14C27}"/>
    <pc:docChg chg="modSld">
      <pc:chgData name="olivier virzi" userId="c287e038-78f2-43fc-87cf-fc27c01635ee" providerId="ADAL" clId="{50A0467E-3A33-429F-B4E9-7764CBE14C27}" dt="2021-12-08T16:03:00.463" v="50" actId="20577"/>
      <pc:docMkLst>
        <pc:docMk/>
      </pc:docMkLst>
      <pc:sldChg chg="modSp mod">
        <pc:chgData name="olivier virzi" userId="c287e038-78f2-43fc-87cf-fc27c01635ee" providerId="ADAL" clId="{50A0467E-3A33-429F-B4E9-7764CBE14C27}" dt="2021-12-08T16:03:00.463" v="50" actId="20577"/>
        <pc:sldMkLst>
          <pc:docMk/>
          <pc:sldMk cId="1949329740" sldId="335"/>
        </pc:sldMkLst>
        <pc:spChg chg="mod">
          <ac:chgData name="olivier virzi" userId="c287e038-78f2-43fc-87cf-fc27c01635ee" providerId="ADAL" clId="{50A0467E-3A33-429F-B4E9-7764CBE14C27}" dt="2021-12-08T16:03:00.463" v="50" actId="20577"/>
          <ac:spMkLst>
            <pc:docMk/>
            <pc:sldMk cId="1949329740" sldId="335"/>
            <ac:spMk id="32" creationId="{9B79F454-334D-4FDC-9CE0-4C6177108D45}"/>
          </ac:spMkLst>
        </pc:spChg>
      </pc:sldChg>
      <pc:sldChg chg="modSp mod">
        <pc:chgData name="olivier virzi" userId="c287e038-78f2-43fc-87cf-fc27c01635ee" providerId="ADAL" clId="{50A0467E-3A33-429F-B4E9-7764CBE14C27}" dt="2021-10-25T08:18:50.816" v="48" actId="1038"/>
        <pc:sldMkLst>
          <pc:docMk/>
          <pc:sldMk cId="1110012572" sldId="353"/>
        </pc:sldMkLst>
        <pc:grpChg chg="mod">
          <ac:chgData name="olivier virzi" userId="c287e038-78f2-43fc-87cf-fc27c01635ee" providerId="ADAL" clId="{50A0467E-3A33-429F-B4E9-7764CBE14C27}" dt="2021-10-25T08:18:50.816" v="48" actId="1038"/>
          <ac:grpSpMkLst>
            <pc:docMk/>
            <pc:sldMk cId="1110012572" sldId="353"/>
            <ac:grpSpMk id="5" creationId="{58A402F3-C7AA-48D0-8659-2F44C81C96A5}"/>
          </ac:grpSpMkLst>
        </pc:grpChg>
        <pc:grpChg chg="mod">
          <ac:chgData name="olivier virzi" userId="c287e038-78f2-43fc-87cf-fc27c01635ee" providerId="ADAL" clId="{50A0467E-3A33-429F-B4E9-7764CBE14C27}" dt="2021-10-25T08:18:50.816" v="48" actId="1038"/>
          <ac:grpSpMkLst>
            <pc:docMk/>
            <pc:sldMk cId="1110012572" sldId="353"/>
            <ac:grpSpMk id="13" creationId="{270E636C-A5C8-43F7-B452-1A380295A90E}"/>
          </ac:grpSpMkLst>
        </pc:grpChg>
        <pc:grpChg chg="mod">
          <ac:chgData name="olivier virzi" userId="c287e038-78f2-43fc-87cf-fc27c01635ee" providerId="ADAL" clId="{50A0467E-3A33-429F-B4E9-7764CBE14C27}" dt="2021-10-25T08:18:50.816" v="48" actId="1038"/>
          <ac:grpSpMkLst>
            <pc:docMk/>
            <pc:sldMk cId="1110012572" sldId="353"/>
            <ac:grpSpMk id="143" creationId="{331667DA-E2B7-409D-88F3-415F3B9DA858}"/>
          </ac:grpSpMkLst>
        </pc:grpChg>
        <pc:grpChg chg="mod">
          <ac:chgData name="olivier virzi" userId="c287e038-78f2-43fc-87cf-fc27c01635ee" providerId="ADAL" clId="{50A0467E-3A33-429F-B4E9-7764CBE14C27}" dt="2021-10-25T08:18:50.816" v="48" actId="1038"/>
          <ac:grpSpMkLst>
            <pc:docMk/>
            <pc:sldMk cId="1110012572" sldId="353"/>
            <ac:grpSpMk id="151" creationId="{B6792195-A8C6-401E-8ACF-72DF21B1CD03}"/>
          </ac:grpSpMkLst>
        </pc:grpChg>
      </pc:sldChg>
    </pc:docChg>
  </pc:docChgLst>
  <pc:docChgLst>
    <pc:chgData name="Eddy Greffet" userId="7ee8be42-8947-4902-81ee-d6e7466c1489" providerId="ADAL" clId="{C98BCBC7-21A0-4A70-AAEC-D6B1A3940CAF}"/>
    <pc:docChg chg="undo custSel addSld delSld modSld sldOrd">
      <pc:chgData name="Eddy Greffet" userId="7ee8be42-8947-4902-81ee-d6e7466c1489" providerId="ADAL" clId="{C98BCBC7-21A0-4A70-AAEC-D6B1A3940CAF}" dt="2021-12-09T09:15:23.310" v="1320" actId="1076"/>
      <pc:docMkLst>
        <pc:docMk/>
      </pc:docMkLst>
      <pc:sldChg chg="modSp mod">
        <pc:chgData name="Eddy Greffet" userId="7ee8be42-8947-4902-81ee-d6e7466c1489" providerId="ADAL" clId="{C98BCBC7-21A0-4A70-AAEC-D6B1A3940CAF}" dt="2021-10-25T12:16:01.421" v="274" actId="14100"/>
        <pc:sldMkLst>
          <pc:docMk/>
          <pc:sldMk cId="2010232826" sldId="276"/>
        </pc:sldMkLst>
        <pc:spChg chg="mod">
          <ac:chgData name="Eddy Greffet" userId="7ee8be42-8947-4902-81ee-d6e7466c1489" providerId="ADAL" clId="{C98BCBC7-21A0-4A70-AAEC-D6B1A3940CAF}" dt="2021-10-25T12:16:01.421" v="274" actId="14100"/>
          <ac:spMkLst>
            <pc:docMk/>
            <pc:sldMk cId="2010232826" sldId="276"/>
            <ac:spMk id="2" creationId="{00000000-0000-0000-0000-000000000000}"/>
          </ac:spMkLst>
        </pc:spChg>
      </pc:sldChg>
      <pc:sldChg chg="modSp">
        <pc:chgData name="Eddy Greffet" userId="7ee8be42-8947-4902-81ee-d6e7466c1489" providerId="ADAL" clId="{C98BCBC7-21A0-4A70-AAEC-D6B1A3940CAF}" dt="2021-10-26T15:04:36.730" v="1083"/>
        <pc:sldMkLst>
          <pc:docMk/>
          <pc:sldMk cId="640937449" sldId="334"/>
        </pc:sldMkLst>
        <pc:spChg chg="mod">
          <ac:chgData name="Eddy Greffet" userId="7ee8be42-8947-4902-81ee-d6e7466c1489" providerId="ADAL" clId="{C98BCBC7-21A0-4A70-AAEC-D6B1A3940CAF}" dt="2021-10-26T15:04:36.730" v="1083"/>
          <ac:spMkLst>
            <pc:docMk/>
            <pc:sldMk cId="640937449" sldId="334"/>
            <ac:spMk id="24" creationId="{2E3D582B-1BBB-401B-9616-FA61C0D84DB5}"/>
          </ac:spMkLst>
        </pc:spChg>
      </pc:sldChg>
      <pc:sldChg chg="addSp delSp modSp mod">
        <pc:chgData name="Eddy Greffet" userId="7ee8be42-8947-4902-81ee-d6e7466c1489" providerId="ADAL" clId="{C98BCBC7-21A0-4A70-AAEC-D6B1A3940CAF}" dt="2021-12-09T09:09:52.293" v="1267" actId="1076"/>
        <pc:sldMkLst>
          <pc:docMk/>
          <pc:sldMk cId="3891411283" sldId="334"/>
        </pc:sldMkLst>
        <pc:spChg chg="mod">
          <ac:chgData name="Eddy Greffet" userId="7ee8be42-8947-4902-81ee-d6e7466c1489" providerId="ADAL" clId="{C98BCBC7-21A0-4A70-AAEC-D6B1A3940CAF}" dt="2021-12-09T09:09:52.293" v="1267" actId="1076"/>
          <ac:spMkLst>
            <pc:docMk/>
            <pc:sldMk cId="3891411283" sldId="334"/>
            <ac:spMk id="18" creationId="{E7B05086-D8F5-4084-879E-5A45993E5A3A}"/>
          </ac:spMkLst>
        </pc:spChg>
        <pc:spChg chg="mod">
          <ac:chgData name="Eddy Greffet" userId="7ee8be42-8947-4902-81ee-d6e7466c1489" providerId="ADAL" clId="{C98BCBC7-21A0-4A70-AAEC-D6B1A3940CAF}" dt="2021-11-11T14:59:44.279" v="1101"/>
          <ac:spMkLst>
            <pc:docMk/>
            <pc:sldMk cId="3891411283" sldId="334"/>
            <ac:spMk id="24" creationId="{2E3D582B-1BBB-401B-9616-FA61C0D84DB5}"/>
          </ac:spMkLst>
        </pc:spChg>
        <pc:spChg chg="mod">
          <ac:chgData name="Eddy Greffet" userId="7ee8be42-8947-4902-81ee-d6e7466c1489" providerId="ADAL" clId="{C98BCBC7-21A0-4A70-AAEC-D6B1A3940CAF}" dt="2021-12-09T09:09:52.293" v="1267" actId="1076"/>
          <ac:spMkLst>
            <pc:docMk/>
            <pc:sldMk cId="3891411283" sldId="334"/>
            <ac:spMk id="29" creationId="{F1BE2575-F14B-44A1-A3CF-C084CC865A25}"/>
          </ac:spMkLst>
        </pc:spChg>
        <pc:spChg chg="mod">
          <ac:chgData name="Eddy Greffet" userId="7ee8be42-8947-4902-81ee-d6e7466c1489" providerId="ADAL" clId="{C98BCBC7-21A0-4A70-AAEC-D6B1A3940CAF}" dt="2021-12-09T09:09:52.293" v="1267" actId="1076"/>
          <ac:spMkLst>
            <pc:docMk/>
            <pc:sldMk cId="3891411283" sldId="334"/>
            <ac:spMk id="30" creationId="{9F5A1EC5-0B33-4782-B222-885FFFA88409}"/>
          </ac:spMkLst>
        </pc:spChg>
        <pc:spChg chg="mod">
          <ac:chgData name="Eddy Greffet" userId="7ee8be42-8947-4902-81ee-d6e7466c1489" providerId="ADAL" clId="{C98BCBC7-21A0-4A70-AAEC-D6B1A3940CAF}" dt="2021-12-09T09:09:52.293" v="1267" actId="1076"/>
          <ac:spMkLst>
            <pc:docMk/>
            <pc:sldMk cId="3891411283" sldId="334"/>
            <ac:spMk id="31" creationId="{AAE600AE-F545-4E99-BB0B-CB25F99A29E2}"/>
          </ac:spMkLst>
        </pc:spChg>
        <pc:spChg chg="add mod">
          <ac:chgData name="Eddy Greffet" userId="7ee8be42-8947-4902-81ee-d6e7466c1489" providerId="ADAL" clId="{C98BCBC7-21A0-4A70-AAEC-D6B1A3940CAF}" dt="2021-12-09T09:09:20.488" v="1256" actId="164"/>
          <ac:spMkLst>
            <pc:docMk/>
            <pc:sldMk cId="3891411283" sldId="334"/>
            <ac:spMk id="35" creationId="{B7561C58-F0A5-4A45-AA3B-E60E99181098}"/>
          </ac:spMkLst>
        </pc:spChg>
        <pc:spChg chg="mod">
          <ac:chgData name="Eddy Greffet" userId="7ee8be42-8947-4902-81ee-d6e7466c1489" providerId="ADAL" clId="{C98BCBC7-21A0-4A70-AAEC-D6B1A3940CAF}" dt="2021-12-09T09:09:52.293" v="1267" actId="1076"/>
          <ac:spMkLst>
            <pc:docMk/>
            <pc:sldMk cId="3891411283" sldId="334"/>
            <ac:spMk id="37" creationId="{C0B99CDC-0234-4318-8EFB-095E11A77D49}"/>
          </ac:spMkLst>
        </pc:spChg>
        <pc:spChg chg="mod">
          <ac:chgData name="Eddy Greffet" userId="7ee8be42-8947-4902-81ee-d6e7466c1489" providerId="ADAL" clId="{C98BCBC7-21A0-4A70-AAEC-D6B1A3940CAF}" dt="2021-12-09T09:09:52.293" v="1267" actId="1076"/>
          <ac:spMkLst>
            <pc:docMk/>
            <pc:sldMk cId="3891411283" sldId="334"/>
            <ac:spMk id="38" creationId="{A596E64E-0E11-4BA9-A0FE-A625AE3A22A9}"/>
          </ac:spMkLst>
        </pc:spChg>
        <pc:spChg chg="del">
          <ac:chgData name="Eddy Greffet" userId="7ee8be42-8947-4902-81ee-d6e7466c1489" providerId="ADAL" clId="{C98BCBC7-21A0-4A70-AAEC-D6B1A3940CAF}" dt="2021-12-09T09:09:25.704" v="1258" actId="478"/>
          <ac:spMkLst>
            <pc:docMk/>
            <pc:sldMk cId="3891411283" sldId="334"/>
            <ac:spMk id="39" creationId="{CF9DB0A9-BA4F-46D2-B29A-E1A98331B226}"/>
          </ac:spMkLst>
        </pc:spChg>
        <pc:spChg chg="del">
          <ac:chgData name="Eddy Greffet" userId="7ee8be42-8947-4902-81ee-d6e7466c1489" providerId="ADAL" clId="{C98BCBC7-21A0-4A70-AAEC-D6B1A3940CAF}" dt="2021-12-09T09:09:24.451" v="1257" actId="478"/>
          <ac:spMkLst>
            <pc:docMk/>
            <pc:sldMk cId="3891411283" sldId="334"/>
            <ac:spMk id="42" creationId="{2F5EE98D-C0E5-44C3-8A7F-137E49FC9741}"/>
          </ac:spMkLst>
        </pc:spChg>
        <pc:spChg chg="mod">
          <ac:chgData name="Eddy Greffet" userId="7ee8be42-8947-4902-81ee-d6e7466c1489" providerId="ADAL" clId="{C98BCBC7-21A0-4A70-AAEC-D6B1A3940CAF}" dt="2021-12-09T09:09:52.293" v="1267" actId="1076"/>
          <ac:spMkLst>
            <pc:docMk/>
            <pc:sldMk cId="3891411283" sldId="334"/>
            <ac:spMk id="52" creationId="{B2FCD471-1B25-47D7-949D-D1346EC3B197}"/>
          </ac:spMkLst>
        </pc:spChg>
        <pc:spChg chg="mod">
          <ac:chgData name="Eddy Greffet" userId="7ee8be42-8947-4902-81ee-d6e7466c1489" providerId="ADAL" clId="{C98BCBC7-21A0-4A70-AAEC-D6B1A3940CAF}" dt="2021-12-09T09:09:52.293" v="1267" actId="1076"/>
          <ac:spMkLst>
            <pc:docMk/>
            <pc:sldMk cId="3891411283" sldId="334"/>
            <ac:spMk id="61" creationId="{771A93B0-9F6B-40F5-B768-A2CFF64987BA}"/>
          </ac:spMkLst>
        </pc:spChg>
        <pc:spChg chg="mod">
          <ac:chgData name="Eddy Greffet" userId="7ee8be42-8947-4902-81ee-d6e7466c1489" providerId="ADAL" clId="{C98BCBC7-21A0-4A70-AAEC-D6B1A3940CAF}" dt="2021-12-09T09:09:52.293" v="1267" actId="1076"/>
          <ac:spMkLst>
            <pc:docMk/>
            <pc:sldMk cId="3891411283" sldId="334"/>
            <ac:spMk id="63" creationId="{7148340A-F233-4DE2-83C0-E877D851EB5D}"/>
          </ac:spMkLst>
        </pc:spChg>
        <pc:spChg chg="mod">
          <ac:chgData name="Eddy Greffet" userId="7ee8be42-8947-4902-81ee-d6e7466c1489" providerId="ADAL" clId="{C98BCBC7-21A0-4A70-AAEC-D6B1A3940CAF}" dt="2021-12-09T09:09:52.293" v="1267" actId="1076"/>
          <ac:spMkLst>
            <pc:docMk/>
            <pc:sldMk cId="3891411283" sldId="334"/>
            <ac:spMk id="66" creationId="{21869C7B-1A8E-4243-B264-8BB6E7A961FD}"/>
          </ac:spMkLst>
        </pc:spChg>
        <pc:spChg chg="mod">
          <ac:chgData name="Eddy Greffet" userId="7ee8be42-8947-4902-81ee-d6e7466c1489" providerId="ADAL" clId="{C98BCBC7-21A0-4A70-AAEC-D6B1A3940CAF}" dt="2021-11-11T14:59:33.757" v="1099"/>
          <ac:spMkLst>
            <pc:docMk/>
            <pc:sldMk cId="3891411283" sldId="334"/>
            <ac:spMk id="70" creationId="{8AAD4C32-6BF2-4383-8A84-EBADC9D4E1F1}"/>
          </ac:spMkLst>
        </pc:spChg>
        <pc:spChg chg="mod">
          <ac:chgData name="Eddy Greffet" userId="7ee8be42-8947-4902-81ee-d6e7466c1489" providerId="ADAL" clId="{C98BCBC7-21A0-4A70-AAEC-D6B1A3940CAF}" dt="2021-11-11T14:59:39.495" v="1100"/>
          <ac:spMkLst>
            <pc:docMk/>
            <pc:sldMk cId="3891411283" sldId="334"/>
            <ac:spMk id="75" creationId="{382CA29F-E741-4021-B4B3-9F0772E26D01}"/>
          </ac:spMkLst>
        </pc:spChg>
        <pc:grpChg chg="add mod">
          <ac:chgData name="Eddy Greffet" userId="7ee8be42-8947-4902-81ee-d6e7466c1489" providerId="ADAL" clId="{C98BCBC7-21A0-4A70-AAEC-D6B1A3940CAF}" dt="2021-12-09T09:09:52.293" v="1267" actId="1076"/>
          <ac:grpSpMkLst>
            <pc:docMk/>
            <pc:sldMk cId="3891411283" sldId="334"/>
            <ac:grpSpMk id="3" creationId="{CAAF11FE-65A9-448C-8B3B-C29C52D8DE49}"/>
          </ac:grpSpMkLst>
        </pc:grpChg>
        <pc:grpChg chg="mod">
          <ac:chgData name="Eddy Greffet" userId="7ee8be42-8947-4902-81ee-d6e7466c1489" providerId="ADAL" clId="{C98BCBC7-21A0-4A70-AAEC-D6B1A3940CAF}" dt="2021-12-09T09:09:52.293" v="1267" actId="1076"/>
          <ac:grpSpMkLst>
            <pc:docMk/>
            <pc:sldMk cId="3891411283" sldId="334"/>
            <ac:grpSpMk id="6" creationId="{3EED770A-E61E-4EAD-82CA-043587BE0EE5}"/>
          </ac:grpSpMkLst>
        </pc:grpChg>
        <pc:picChg chg="mod ord">
          <ac:chgData name="Eddy Greffet" userId="7ee8be42-8947-4902-81ee-d6e7466c1489" providerId="ADAL" clId="{C98BCBC7-21A0-4A70-AAEC-D6B1A3940CAF}" dt="2021-12-09T09:09:20.488" v="1256" actId="164"/>
          <ac:picMkLst>
            <pc:docMk/>
            <pc:sldMk cId="3891411283" sldId="334"/>
            <ac:picMk id="10" creationId="{1EB4F421-DC1D-4D18-B5B8-26F912327478}"/>
          </ac:picMkLst>
        </pc:picChg>
        <pc:picChg chg="add del mod">
          <ac:chgData name="Eddy Greffet" userId="7ee8be42-8947-4902-81ee-d6e7466c1489" providerId="ADAL" clId="{C98BCBC7-21A0-4A70-AAEC-D6B1A3940CAF}" dt="2021-12-09T09:08:36.964" v="1243"/>
          <ac:picMkLst>
            <pc:docMk/>
            <pc:sldMk cId="3891411283" sldId="334"/>
            <ac:picMk id="32" creationId="{DBA113A0-9465-45C9-AF29-A8D97189582B}"/>
          </ac:picMkLst>
        </pc:picChg>
        <pc:picChg chg="add mod">
          <ac:chgData name="Eddy Greffet" userId="7ee8be42-8947-4902-81ee-d6e7466c1489" providerId="ADAL" clId="{C98BCBC7-21A0-4A70-AAEC-D6B1A3940CAF}" dt="2021-12-09T09:09:20.488" v="1256" actId="164"/>
          <ac:picMkLst>
            <pc:docMk/>
            <pc:sldMk cId="3891411283" sldId="334"/>
            <ac:picMk id="34" creationId="{BCB1CE42-A1B3-405A-B548-2806CBE70154}"/>
          </ac:picMkLst>
        </pc:picChg>
        <pc:picChg chg="add del mod">
          <ac:chgData name="Eddy Greffet" userId="7ee8be42-8947-4902-81ee-d6e7466c1489" providerId="ADAL" clId="{C98BCBC7-21A0-4A70-AAEC-D6B1A3940CAF}" dt="2021-12-09T09:08:46.796" v="1246" actId="478"/>
          <ac:picMkLst>
            <pc:docMk/>
            <pc:sldMk cId="3891411283" sldId="334"/>
            <ac:picMk id="36" creationId="{F7F0DF83-0375-402E-B297-C4B90E4B9D4E}"/>
          </ac:picMkLst>
        </pc:picChg>
        <pc:cxnChg chg="mod">
          <ac:chgData name="Eddy Greffet" userId="7ee8be42-8947-4902-81ee-d6e7466c1489" providerId="ADAL" clId="{C98BCBC7-21A0-4A70-AAEC-D6B1A3940CAF}" dt="2021-12-09T09:09:52.293" v="1267" actId="1076"/>
          <ac:cxnSpMkLst>
            <pc:docMk/>
            <pc:sldMk cId="3891411283" sldId="334"/>
            <ac:cxnSpMk id="13" creationId="{165A7027-592B-4F14-844C-D8CA89CBE8FE}"/>
          </ac:cxnSpMkLst>
        </pc:cxnChg>
        <pc:cxnChg chg="del">
          <ac:chgData name="Eddy Greffet" userId="7ee8be42-8947-4902-81ee-d6e7466c1489" providerId="ADAL" clId="{C98BCBC7-21A0-4A70-AAEC-D6B1A3940CAF}" dt="2021-12-09T09:09:26.497" v="1259" actId="478"/>
          <ac:cxnSpMkLst>
            <pc:docMk/>
            <pc:sldMk cId="3891411283" sldId="334"/>
            <ac:cxnSpMk id="46" creationId="{D8BD3790-5221-4095-9A3A-67300B2AE925}"/>
          </ac:cxnSpMkLst>
        </pc:cxnChg>
        <pc:cxnChg chg="mod">
          <ac:chgData name="Eddy Greffet" userId="7ee8be42-8947-4902-81ee-d6e7466c1489" providerId="ADAL" clId="{C98BCBC7-21A0-4A70-AAEC-D6B1A3940CAF}" dt="2021-12-09T09:09:52.293" v="1267" actId="1076"/>
          <ac:cxnSpMkLst>
            <pc:docMk/>
            <pc:sldMk cId="3891411283" sldId="334"/>
            <ac:cxnSpMk id="50" creationId="{FAEAA6F5-6F7F-4022-8073-88AECA10D3AA}"/>
          </ac:cxnSpMkLst>
        </pc:cxnChg>
        <pc:cxnChg chg="mod">
          <ac:chgData name="Eddy Greffet" userId="7ee8be42-8947-4902-81ee-d6e7466c1489" providerId="ADAL" clId="{C98BCBC7-21A0-4A70-AAEC-D6B1A3940CAF}" dt="2021-12-09T09:09:52.293" v="1267" actId="1076"/>
          <ac:cxnSpMkLst>
            <pc:docMk/>
            <pc:sldMk cId="3891411283" sldId="334"/>
            <ac:cxnSpMk id="59" creationId="{0ECA76B5-A622-4D78-9119-D008C3C64DA3}"/>
          </ac:cxnSpMkLst>
        </pc:cxnChg>
      </pc:sldChg>
      <pc:sldChg chg="addSp delSp modSp mod">
        <pc:chgData name="Eddy Greffet" userId="7ee8be42-8947-4902-81ee-d6e7466c1489" providerId="ADAL" clId="{C98BCBC7-21A0-4A70-AAEC-D6B1A3940CAF}" dt="2021-12-09T09:14:24.009" v="1318" actId="1038"/>
        <pc:sldMkLst>
          <pc:docMk/>
          <pc:sldMk cId="1720351250" sldId="336"/>
        </pc:sldMkLst>
        <pc:spChg chg="mod">
          <ac:chgData name="Eddy Greffet" userId="7ee8be42-8947-4902-81ee-d6e7466c1489" providerId="ADAL" clId="{C98BCBC7-21A0-4A70-AAEC-D6B1A3940CAF}" dt="2021-12-09T09:08:06.059" v="1241" actId="1076"/>
          <ac:spMkLst>
            <pc:docMk/>
            <pc:sldMk cId="1720351250" sldId="336"/>
            <ac:spMk id="2" creationId="{A5F7BF27-18BE-4463-A476-98070D4F2272}"/>
          </ac:spMkLst>
        </pc:spChg>
        <pc:spChg chg="mod">
          <ac:chgData name="Eddy Greffet" userId="7ee8be42-8947-4902-81ee-d6e7466c1489" providerId="ADAL" clId="{C98BCBC7-21A0-4A70-AAEC-D6B1A3940CAF}" dt="2021-12-09T09:08:06.059" v="1241" actId="1076"/>
          <ac:spMkLst>
            <pc:docMk/>
            <pc:sldMk cId="1720351250" sldId="336"/>
            <ac:spMk id="9" creationId="{13BB6961-7827-43FE-BC29-D3808EC11384}"/>
          </ac:spMkLst>
        </pc:spChg>
        <pc:spChg chg="mod">
          <ac:chgData name="Eddy Greffet" userId="7ee8be42-8947-4902-81ee-d6e7466c1489" providerId="ADAL" clId="{C98BCBC7-21A0-4A70-AAEC-D6B1A3940CAF}" dt="2021-12-09T09:08:06.059" v="1241" actId="1076"/>
          <ac:spMkLst>
            <pc:docMk/>
            <pc:sldMk cId="1720351250" sldId="336"/>
            <ac:spMk id="30" creationId="{B2FB0221-AB27-4697-852D-D53BB94DAB90}"/>
          </ac:spMkLst>
        </pc:spChg>
        <pc:spChg chg="mod">
          <ac:chgData name="Eddy Greffet" userId="7ee8be42-8947-4902-81ee-d6e7466c1489" providerId="ADAL" clId="{C98BCBC7-21A0-4A70-AAEC-D6B1A3940CAF}" dt="2021-12-09T09:14:24.009" v="1318" actId="1038"/>
          <ac:spMkLst>
            <pc:docMk/>
            <pc:sldMk cId="1720351250" sldId="336"/>
            <ac:spMk id="36" creationId="{4552EB6E-AC95-486B-A37D-3F2EC3089728}"/>
          </ac:spMkLst>
        </pc:spChg>
        <pc:spChg chg="mod">
          <ac:chgData name="Eddy Greffet" userId="7ee8be42-8947-4902-81ee-d6e7466c1489" providerId="ADAL" clId="{C98BCBC7-21A0-4A70-AAEC-D6B1A3940CAF}" dt="2021-12-09T09:08:06.059" v="1241" actId="1076"/>
          <ac:spMkLst>
            <pc:docMk/>
            <pc:sldMk cId="1720351250" sldId="336"/>
            <ac:spMk id="37" creationId="{C0B99CDC-0234-4318-8EFB-095E11A77D49}"/>
          </ac:spMkLst>
        </pc:spChg>
        <pc:spChg chg="mod">
          <ac:chgData name="Eddy Greffet" userId="7ee8be42-8947-4902-81ee-d6e7466c1489" providerId="ADAL" clId="{C98BCBC7-21A0-4A70-AAEC-D6B1A3940CAF}" dt="2021-12-09T09:08:06.059" v="1241" actId="1076"/>
          <ac:spMkLst>
            <pc:docMk/>
            <pc:sldMk cId="1720351250" sldId="336"/>
            <ac:spMk id="38" creationId="{A596E64E-0E11-4BA9-A0FE-A625AE3A22A9}"/>
          </ac:spMkLst>
        </pc:spChg>
        <pc:spChg chg="del">
          <ac:chgData name="Eddy Greffet" userId="7ee8be42-8947-4902-81ee-d6e7466c1489" providerId="ADAL" clId="{C98BCBC7-21A0-4A70-AAEC-D6B1A3940CAF}" dt="2021-12-09T09:07:17.647" v="1225" actId="478"/>
          <ac:spMkLst>
            <pc:docMk/>
            <pc:sldMk cId="1720351250" sldId="336"/>
            <ac:spMk id="39" creationId="{CF9DB0A9-BA4F-46D2-B29A-E1A98331B226}"/>
          </ac:spMkLst>
        </pc:spChg>
        <pc:spChg chg="del mod">
          <ac:chgData name="Eddy Greffet" userId="7ee8be42-8947-4902-81ee-d6e7466c1489" providerId="ADAL" clId="{C98BCBC7-21A0-4A70-AAEC-D6B1A3940CAF}" dt="2021-12-09T09:13:55.135" v="1300" actId="478"/>
          <ac:spMkLst>
            <pc:docMk/>
            <pc:sldMk cId="1720351250" sldId="336"/>
            <ac:spMk id="40" creationId="{DA8D9C7A-B2CC-452F-8D10-3BAD141DBD4D}"/>
          </ac:spMkLst>
        </pc:spChg>
        <pc:spChg chg="del">
          <ac:chgData name="Eddy Greffet" userId="7ee8be42-8947-4902-81ee-d6e7466c1489" providerId="ADAL" clId="{C98BCBC7-21A0-4A70-AAEC-D6B1A3940CAF}" dt="2021-12-09T09:07:52.804" v="1238" actId="478"/>
          <ac:spMkLst>
            <pc:docMk/>
            <pc:sldMk cId="1720351250" sldId="336"/>
            <ac:spMk id="42" creationId="{2F5EE98D-C0E5-44C3-8A7F-137E49FC9741}"/>
          </ac:spMkLst>
        </pc:spChg>
        <pc:spChg chg="mod">
          <ac:chgData name="Eddy Greffet" userId="7ee8be42-8947-4902-81ee-d6e7466c1489" providerId="ADAL" clId="{C98BCBC7-21A0-4A70-AAEC-D6B1A3940CAF}" dt="2021-12-09T09:08:06.059" v="1241" actId="1076"/>
          <ac:spMkLst>
            <pc:docMk/>
            <pc:sldMk cId="1720351250" sldId="336"/>
            <ac:spMk id="44" creationId="{6E2A8F36-0B67-4DA5-ABEC-6CF7117B4CE0}"/>
          </ac:spMkLst>
        </pc:spChg>
        <pc:spChg chg="mod">
          <ac:chgData name="Eddy Greffet" userId="7ee8be42-8947-4902-81ee-d6e7466c1489" providerId="ADAL" clId="{C98BCBC7-21A0-4A70-AAEC-D6B1A3940CAF}" dt="2021-11-11T14:57:40.038" v="1093"/>
          <ac:spMkLst>
            <pc:docMk/>
            <pc:sldMk cId="1720351250" sldId="336"/>
            <ac:spMk id="47" creationId="{FA58A2DB-F240-4DD6-ADC5-8E96813188A1}"/>
          </ac:spMkLst>
        </pc:spChg>
        <pc:spChg chg="mod">
          <ac:chgData name="Eddy Greffet" userId="7ee8be42-8947-4902-81ee-d6e7466c1489" providerId="ADAL" clId="{C98BCBC7-21A0-4A70-AAEC-D6B1A3940CAF}" dt="2021-12-09T09:08:06.059" v="1241" actId="1076"/>
          <ac:spMkLst>
            <pc:docMk/>
            <pc:sldMk cId="1720351250" sldId="336"/>
            <ac:spMk id="48" creationId="{11F57F6D-5C3A-4060-BF54-D20C78C31123}"/>
          </ac:spMkLst>
        </pc:spChg>
        <pc:spChg chg="mod">
          <ac:chgData name="Eddy Greffet" userId="7ee8be42-8947-4902-81ee-d6e7466c1489" providerId="ADAL" clId="{C98BCBC7-21A0-4A70-AAEC-D6B1A3940CAF}" dt="2021-11-11T14:57:56.436" v="1095"/>
          <ac:spMkLst>
            <pc:docMk/>
            <pc:sldMk cId="1720351250" sldId="336"/>
            <ac:spMk id="49" creationId="{D653F27B-EB23-4DF2-AE85-B0F8C00A634C}"/>
          </ac:spMkLst>
        </pc:spChg>
        <pc:spChg chg="mod">
          <ac:chgData name="Eddy Greffet" userId="7ee8be42-8947-4902-81ee-d6e7466c1489" providerId="ADAL" clId="{C98BCBC7-21A0-4A70-AAEC-D6B1A3940CAF}" dt="2021-11-11T14:57:49.925" v="1094"/>
          <ac:spMkLst>
            <pc:docMk/>
            <pc:sldMk cId="1720351250" sldId="336"/>
            <ac:spMk id="51" creationId="{42B9CE33-E9A4-4AB7-AF57-EDA4A345B5D3}"/>
          </ac:spMkLst>
        </pc:spChg>
        <pc:spChg chg="mod">
          <ac:chgData name="Eddy Greffet" userId="7ee8be42-8947-4902-81ee-d6e7466c1489" providerId="ADAL" clId="{C98BCBC7-21A0-4A70-AAEC-D6B1A3940CAF}" dt="2021-12-09T09:08:06.059" v="1241" actId="1076"/>
          <ac:spMkLst>
            <pc:docMk/>
            <pc:sldMk cId="1720351250" sldId="336"/>
            <ac:spMk id="52" creationId="{B2FCD471-1B25-47D7-949D-D1346EC3B197}"/>
          </ac:spMkLst>
        </pc:spChg>
        <pc:spChg chg="mod">
          <ac:chgData name="Eddy Greffet" userId="7ee8be42-8947-4902-81ee-d6e7466c1489" providerId="ADAL" clId="{C98BCBC7-21A0-4A70-AAEC-D6B1A3940CAF}" dt="2021-12-09T09:08:06.059" v="1241" actId="1076"/>
          <ac:spMkLst>
            <pc:docMk/>
            <pc:sldMk cId="1720351250" sldId="336"/>
            <ac:spMk id="53" creationId="{AB822D11-27F9-49A2-9291-0F27D80531C3}"/>
          </ac:spMkLst>
        </pc:spChg>
        <pc:spChg chg="mod">
          <ac:chgData name="Eddy Greffet" userId="7ee8be42-8947-4902-81ee-d6e7466c1489" providerId="ADAL" clId="{C98BCBC7-21A0-4A70-AAEC-D6B1A3940CAF}" dt="2021-12-09T09:08:06.059" v="1241" actId="1076"/>
          <ac:spMkLst>
            <pc:docMk/>
            <pc:sldMk cId="1720351250" sldId="336"/>
            <ac:spMk id="54" creationId="{553E3C8C-8884-4D84-8FD3-2AEBA6DE4C43}"/>
          </ac:spMkLst>
        </pc:spChg>
        <pc:spChg chg="mod">
          <ac:chgData name="Eddy Greffet" userId="7ee8be42-8947-4902-81ee-d6e7466c1489" providerId="ADAL" clId="{C98BCBC7-21A0-4A70-AAEC-D6B1A3940CAF}" dt="2021-12-09T09:08:06.059" v="1241" actId="1076"/>
          <ac:spMkLst>
            <pc:docMk/>
            <pc:sldMk cId="1720351250" sldId="336"/>
            <ac:spMk id="55" creationId="{586A6BAE-E72E-4A9E-AA02-FDD531C5F9AB}"/>
          </ac:spMkLst>
        </pc:spChg>
        <pc:spChg chg="add mod">
          <ac:chgData name="Eddy Greffet" userId="7ee8be42-8947-4902-81ee-d6e7466c1489" providerId="ADAL" clId="{C98BCBC7-21A0-4A70-AAEC-D6B1A3940CAF}" dt="2021-12-09T09:08:06.059" v="1241" actId="1076"/>
          <ac:spMkLst>
            <pc:docMk/>
            <pc:sldMk cId="1720351250" sldId="336"/>
            <ac:spMk id="58" creationId="{9E467170-0F91-46BB-B7B9-2C28C9A302CF}"/>
          </ac:spMkLst>
        </pc:spChg>
        <pc:spChg chg="mod">
          <ac:chgData name="Eddy Greffet" userId="7ee8be42-8947-4902-81ee-d6e7466c1489" providerId="ADAL" clId="{C98BCBC7-21A0-4A70-AAEC-D6B1A3940CAF}" dt="2021-12-09T09:08:06.059" v="1241" actId="1076"/>
          <ac:spMkLst>
            <pc:docMk/>
            <pc:sldMk cId="1720351250" sldId="336"/>
            <ac:spMk id="61" creationId="{771A93B0-9F6B-40F5-B768-A2CFF64987BA}"/>
          </ac:spMkLst>
        </pc:spChg>
        <pc:spChg chg="mod">
          <ac:chgData name="Eddy Greffet" userId="7ee8be42-8947-4902-81ee-d6e7466c1489" providerId="ADAL" clId="{C98BCBC7-21A0-4A70-AAEC-D6B1A3940CAF}" dt="2021-12-09T09:08:06.059" v="1241" actId="1076"/>
          <ac:spMkLst>
            <pc:docMk/>
            <pc:sldMk cId="1720351250" sldId="336"/>
            <ac:spMk id="63" creationId="{7148340A-F233-4DE2-83C0-E877D851EB5D}"/>
          </ac:spMkLst>
        </pc:spChg>
        <pc:grpChg chg="mod">
          <ac:chgData name="Eddy Greffet" userId="7ee8be42-8947-4902-81ee-d6e7466c1489" providerId="ADAL" clId="{C98BCBC7-21A0-4A70-AAEC-D6B1A3940CAF}" dt="2021-12-09T09:08:06.059" v="1241" actId="1076"/>
          <ac:grpSpMkLst>
            <pc:docMk/>
            <pc:sldMk cId="1720351250" sldId="336"/>
            <ac:grpSpMk id="3" creationId="{4D86406C-309E-48AB-BD3D-5FB795423BF3}"/>
          </ac:grpSpMkLst>
        </pc:grpChg>
        <pc:grpChg chg="mod">
          <ac:chgData name="Eddy Greffet" userId="7ee8be42-8947-4902-81ee-d6e7466c1489" providerId="ADAL" clId="{C98BCBC7-21A0-4A70-AAEC-D6B1A3940CAF}" dt="2021-12-09T09:08:06.059" v="1241" actId="1076"/>
          <ac:grpSpMkLst>
            <pc:docMk/>
            <pc:sldMk cId="1720351250" sldId="336"/>
            <ac:grpSpMk id="6" creationId="{3EED770A-E61E-4EAD-82CA-043587BE0EE5}"/>
          </ac:grpSpMkLst>
        </pc:grpChg>
        <pc:grpChg chg="del mod">
          <ac:chgData name="Eddy Greffet" userId="7ee8be42-8947-4902-81ee-d6e7466c1489" providerId="ADAL" clId="{C98BCBC7-21A0-4A70-AAEC-D6B1A3940CAF}" dt="2021-12-09T09:07:17.647" v="1225" actId="478"/>
          <ac:grpSpMkLst>
            <pc:docMk/>
            <pc:sldMk cId="1720351250" sldId="336"/>
            <ac:grpSpMk id="12" creationId="{C9C62939-A49D-4ABB-A5AC-761A7A60B51D}"/>
          </ac:grpSpMkLst>
        </pc:grpChg>
        <pc:grpChg chg="del mod">
          <ac:chgData name="Eddy Greffet" userId="7ee8be42-8947-4902-81ee-d6e7466c1489" providerId="ADAL" clId="{C98BCBC7-21A0-4A70-AAEC-D6B1A3940CAF}" dt="2021-12-09T09:13:55.135" v="1300" actId="478"/>
          <ac:grpSpMkLst>
            <pc:docMk/>
            <pc:sldMk cId="1720351250" sldId="336"/>
            <ac:grpSpMk id="35" creationId="{E1CDCF66-AD45-4DA5-A272-85A49C5270DA}"/>
          </ac:grpSpMkLst>
        </pc:grpChg>
        <pc:picChg chg="del">
          <ac:chgData name="Eddy Greffet" userId="7ee8be42-8947-4902-81ee-d6e7466c1489" providerId="ADAL" clId="{C98BCBC7-21A0-4A70-AAEC-D6B1A3940CAF}" dt="2021-12-09T09:07:52.804" v="1238" actId="478"/>
          <ac:picMkLst>
            <pc:docMk/>
            <pc:sldMk cId="1720351250" sldId="336"/>
            <ac:picMk id="5" creationId="{E43B116A-EEA9-4681-B5A0-79A9FC866F53}"/>
          </ac:picMkLst>
        </pc:picChg>
        <pc:picChg chg="mod">
          <ac:chgData name="Eddy Greffet" userId="7ee8be42-8947-4902-81ee-d6e7466c1489" providerId="ADAL" clId="{C98BCBC7-21A0-4A70-AAEC-D6B1A3940CAF}" dt="2021-12-09T09:08:06.059" v="1241" actId="1076"/>
          <ac:picMkLst>
            <pc:docMk/>
            <pc:sldMk cId="1720351250" sldId="336"/>
            <ac:picMk id="7" creationId="{9D1540AA-ECDC-45E3-8B7A-002736D8C099}"/>
          </ac:picMkLst>
        </pc:picChg>
        <pc:picChg chg="add mod">
          <ac:chgData name="Eddy Greffet" userId="7ee8be42-8947-4902-81ee-d6e7466c1489" providerId="ADAL" clId="{C98BCBC7-21A0-4A70-AAEC-D6B1A3940CAF}" dt="2021-12-09T09:14:24.009" v="1318" actId="1038"/>
          <ac:picMkLst>
            <pc:docMk/>
            <pc:sldMk cId="1720351250" sldId="336"/>
            <ac:picMk id="10" creationId="{21114063-67C3-4979-8A1A-DD7F6A489F5B}"/>
          </ac:picMkLst>
        </pc:picChg>
        <pc:picChg chg="mod">
          <ac:chgData name="Eddy Greffet" userId="7ee8be42-8947-4902-81ee-d6e7466c1489" providerId="ADAL" clId="{C98BCBC7-21A0-4A70-AAEC-D6B1A3940CAF}" dt="2021-12-09T09:08:06.059" v="1241" actId="1076"/>
          <ac:picMkLst>
            <pc:docMk/>
            <pc:sldMk cId="1720351250" sldId="336"/>
            <ac:picMk id="29" creationId="{1AB8EA2D-4E64-434C-BF3B-0429DBA6BA71}"/>
          </ac:picMkLst>
        </pc:picChg>
        <pc:picChg chg="add mod">
          <ac:chgData name="Eddy Greffet" userId="7ee8be42-8947-4902-81ee-d6e7466c1489" providerId="ADAL" clId="{C98BCBC7-21A0-4A70-AAEC-D6B1A3940CAF}" dt="2021-12-09T09:08:06.059" v="1241" actId="1076"/>
          <ac:picMkLst>
            <pc:docMk/>
            <pc:sldMk cId="1720351250" sldId="336"/>
            <ac:picMk id="57" creationId="{896941DB-2114-457A-8355-6617326997BD}"/>
          </ac:picMkLst>
        </pc:picChg>
        <pc:picChg chg="add del mod">
          <ac:chgData name="Eddy Greffet" userId="7ee8be42-8947-4902-81ee-d6e7466c1489" providerId="ADAL" clId="{C98BCBC7-21A0-4A70-AAEC-D6B1A3940CAF}" dt="2021-12-09T09:07:39.325" v="1232" actId="478"/>
          <ac:picMkLst>
            <pc:docMk/>
            <pc:sldMk cId="1720351250" sldId="336"/>
            <ac:picMk id="59" creationId="{5ABD757B-2E28-468E-BE56-41B3F1D14FE7}"/>
          </ac:picMkLst>
        </pc:picChg>
        <pc:picChg chg="add mod">
          <ac:chgData name="Eddy Greffet" userId="7ee8be42-8947-4902-81ee-d6e7466c1489" providerId="ADAL" clId="{C98BCBC7-21A0-4A70-AAEC-D6B1A3940CAF}" dt="2021-12-09T09:08:06.059" v="1241" actId="1076"/>
          <ac:picMkLst>
            <pc:docMk/>
            <pc:sldMk cId="1720351250" sldId="336"/>
            <ac:picMk id="60" creationId="{2E5B80E4-1FDF-469B-84EE-DA7EA733644D}"/>
          </ac:picMkLst>
        </pc:picChg>
        <pc:cxnChg chg="mod">
          <ac:chgData name="Eddy Greffet" userId="7ee8be42-8947-4902-81ee-d6e7466c1489" providerId="ADAL" clId="{C98BCBC7-21A0-4A70-AAEC-D6B1A3940CAF}" dt="2021-12-09T09:08:06.059" v="1241" actId="1076"/>
          <ac:cxnSpMkLst>
            <pc:docMk/>
            <pc:sldMk cId="1720351250" sldId="336"/>
            <ac:cxnSpMk id="13" creationId="{165A7027-592B-4F14-844C-D8CA89CBE8FE}"/>
          </ac:cxnSpMkLst>
        </pc:cxnChg>
        <pc:cxnChg chg="mod">
          <ac:chgData name="Eddy Greffet" userId="7ee8be42-8947-4902-81ee-d6e7466c1489" providerId="ADAL" clId="{C98BCBC7-21A0-4A70-AAEC-D6B1A3940CAF}" dt="2021-12-09T09:08:06.059" v="1241" actId="1076"/>
          <ac:cxnSpMkLst>
            <pc:docMk/>
            <pc:sldMk cId="1720351250" sldId="336"/>
            <ac:cxnSpMk id="27" creationId="{C2F9511C-7C36-426E-B5CA-45B5EB057C95}"/>
          </ac:cxnSpMkLst>
        </pc:cxnChg>
        <pc:cxnChg chg="mod">
          <ac:chgData name="Eddy Greffet" userId="7ee8be42-8947-4902-81ee-d6e7466c1489" providerId="ADAL" clId="{C98BCBC7-21A0-4A70-AAEC-D6B1A3940CAF}" dt="2021-12-09T09:08:06.059" v="1241" actId="1076"/>
          <ac:cxnSpMkLst>
            <pc:docMk/>
            <pc:sldMk cId="1720351250" sldId="336"/>
            <ac:cxnSpMk id="31" creationId="{0D2E1138-67E9-42DE-8B17-8777D5C72756}"/>
          </ac:cxnSpMkLst>
        </pc:cxnChg>
        <pc:cxnChg chg="mod">
          <ac:chgData name="Eddy Greffet" userId="7ee8be42-8947-4902-81ee-d6e7466c1489" providerId="ADAL" clId="{C98BCBC7-21A0-4A70-AAEC-D6B1A3940CAF}" dt="2021-12-09T09:08:06.059" v="1241" actId="1076"/>
          <ac:cxnSpMkLst>
            <pc:docMk/>
            <pc:sldMk cId="1720351250" sldId="336"/>
            <ac:cxnSpMk id="41" creationId="{EA3E496A-499C-4AF1-8ACE-4475072FB3FB}"/>
          </ac:cxnSpMkLst>
        </pc:cxnChg>
        <pc:cxnChg chg="mod">
          <ac:chgData name="Eddy Greffet" userId="7ee8be42-8947-4902-81ee-d6e7466c1489" providerId="ADAL" clId="{C98BCBC7-21A0-4A70-AAEC-D6B1A3940CAF}" dt="2021-12-09T09:08:06.059" v="1241" actId="1076"/>
          <ac:cxnSpMkLst>
            <pc:docMk/>
            <pc:sldMk cId="1720351250" sldId="336"/>
            <ac:cxnSpMk id="43" creationId="{D5D7A3D5-7613-4BE7-B6DA-289D4D3ADFA0}"/>
          </ac:cxnSpMkLst>
        </pc:cxnChg>
        <pc:cxnChg chg="del">
          <ac:chgData name="Eddy Greffet" userId="7ee8be42-8947-4902-81ee-d6e7466c1489" providerId="ADAL" clId="{C98BCBC7-21A0-4A70-AAEC-D6B1A3940CAF}" dt="2021-12-09T09:07:55.266" v="1239" actId="478"/>
          <ac:cxnSpMkLst>
            <pc:docMk/>
            <pc:sldMk cId="1720351250" sldId="336"/>
            <ac:cxnSpMk id="46" creationId="{D8BD3790-5221-4095-9A3A-67300B2AE925}"/>
          </ac:cxnSpMkLst>
        </pc:cxnChg>
        <pc:cxnChg chg="mod">
          <ac:chgData name="Eddy Greffet" userId="7ee8be42-8947-4902-81ee-d6e7466c1489" providerId="ADAL" clId="{C98BCBC7-21A0-4A70-AAEC-D6B1A3940CAF}" dt="2021-12-09T09:08:06.059" v="1241" actId="1076"/>
          <ac:cxnSpMkLst>
            <pc:docMk/>
            <pc:sldMk cId="1720351250" sldId="336"/>
            <ac:cxnSpMk id="50" creationId="{FAEAA6F5-6F7F-4022-8073-88AECA10D3AA}"/>
          </ac:cxnSpMkLst>
        </pc:cxnChg>
      </pc:sldChg>
      <pc:sldChg chg="addSp delSp modSp mod">
        <pc:chgData name="Eddy Greffet" userId="7ee8be42-8947-4902-81ee-d6e7466c1489" providerId="ADAL" clId="{C98BCBC7-21A0-4A70-AAEC-D6B1A3940CAF}" dt="2021-10-25T13:18:51.027" v="1025"/>
        <pc:sldMkLst>
          <pc:docMk/>
          <pc:sldMk cId="3946211364" sldId="336"/>
        </pc:sldMkLst>
        <pc:spChg chg="del">
          <ac:chgData name="Eddy Greffet" userId="7ee8be42-8947-4902-81ee-d6e7466c1489" providerId="ADAL" clId="{C98BCBC7-21A0-4A70-AAEC-D6B1A3940CAF}" dt="2021-10-25T13:18:50.760" v="1024" actId="478"/>
          <ac:spMkLst>
            <pc:docMk/>
            <pc:sldMk cId="3946211364" sldId="336"/>
            <ac:spMk id="33" creationId="{F6C49E79-94BC-4FF7-B879-4F61CA7481DA}"/>
          </ac:spMkLst>
        </pc:spChg>
        <pc:spChg chg="add mod">
          <ac:chgData name="Eddy Greffet" userId="7ee8be42-8947-4902-81ee-d6e7466c1489" providerId="ADAL" clId="{C98BCBC7-21A0-4A70-AAEC-D6B1A3940CAF}" dt="2021-10-25T13:18:51.027" v="1025"/>
          <ac:spMkLst>
            <pc:docMk/>
            <pc:sldMk cId="3946211364" sldId="336"/>
            <ac:spMk id="56" creationId="{3AC6F220-AFA2-4E63-9068-9ED985F1A37C}"/>
          </ac:spMkLst>
        </pc:spChg>
      </pc:sldChg>
      <pc:sldChg chg="addSp delSp modSp mod">
        <pc:chgData name="Eddy Greffet" userId="7ee8be42-8947-4902-81ee-d6e7466c1489" providerId="ADAL" clId="{C98BCBC7-21A0-4A70-AAEC-D6B1A3940CAF}" dt="2021-12-09T09:10:39.239" v="1277" actId="1076"/>
        <pc:sldMkLst>
          <pc:docMk/>
          <pc:sldMk cId="3927474480" sldId="337"/>
        </pc:sldMkLst>
        <pc:spChg chg="del">
          <ac:chgData name="Eddy Greffet" userId="7ee8be42-8947-4902-81ee-d6e7466c1489" providerId="ADAL" clId="{C98BCBC7-21A0-4A70-AAEC-D6B1A3940CAF}" dt="2021-12-09T09:10:36.043" v="1275" actId="478"/>
          <ac:spMkLst>
            <pc:docMk/>
            <pc:sldMk cId="3927474480" sldId="337"/>
            <ac:spMk id="65" creationId="{075A7CCF-3C29-409C-9787-464B90722D84}"/>
          </ac:spMkLst>
        </pc:spChg>
        <pc:spChg chg="mod">
          <ac:chgData name="Eddy Greffet" userId="7ee8be42-8947-4902-81ee-d6e7466c1489" providerId="ADAL" clId="{C98BCBC7-21A0-4A70-AAEC-D6B1A3940CAF}" dt="2021-11-11T15:01:40.148" v="1107"/>
          <ac:spMkLst>
            <pc:docMk/>
            <pc:sldMk cId="3927474480" sldId="337"/>
            <ac:spMk id="70" creationId="{F2E2A6FB-972F-41D1-A9AF-FABC325D10B2}"/>
          </ac:spMkLst>
        </pc:spChg>
        <pc:spChg chg="mod">
          <ac:chgData name="Eddy Greffet" userId="7ee8be42-8947-4902-81ee-d6e7466c1489" providerId="ADAL" clId="{C98BCBC7-21A0-4A70-AAEC-D6B1A3940CAF}" dt="2021-11-11T15:01:30.367" v="1105"/>
          <ac:spMkLst>
            <pc:docMk/>
            <pc:sldMk cId="3927474480" sldId="337"/>
            <ac:spMk id="71" creationId="{8E299594-BA34-48BD-B0F1-E143D2B7859A}"/>
          </ac:spMkLst>
        </pc:spChg>
        <pc:spChg chg="mod">
          <ac:chgData name="Eddy Greffet" userId="7ee8be42-8947-4902-81ee-d6e7466c1489" providerId="ADAL" clId="{C98BCBC7-21A0-4A70-AAEC-D6B1A3940CAF}" dt="2021-11-11T15:01:35.084" v="1106"/>
          <ac:spMkLst>
            <pc:docMk/>
            <pc:sldMk cId="3927474480" sldId="337"/>
            <ac:spMk id="72" creationId="{6ADA2585-76E5-4473-822C-EA5F05ADC1F2}"/>
          </ac:spMkLst>
        </pc:spChg>
        <pc:picChg chg="add mod">
          <ac:chgData name="Eddy Greffet" userId="7ee8be42-8947-4902-81ee-d6e7466c1489" providerId="ADAL" clId="{C98BCBC7-21A0-4A70-AAEC-D6B1A3940CAF}" dt="2021-12-09T09:10:39.239" v="1277" actId="1076"/>
          <ac:picMkLst>
            <pc:docMk/>
            <pc:sldMk cId="3927474480" sldId="337"/>
            <ac:picMk id="23" creationId="{7BC56548-F551-496F-9569-13703F297281}"/>
          </ac:picMkLst>
        </pc:picChg>
      </pc:sldChg>
      <pc:sldChg chg="modSp">
        <pc:chgData name="Eddy Greffet" userId="7ee8be42-8947-4902-81ee-d6e7466c1489" providerId="ADAL" clId="{C98BCBC7-21A0-4A70-AAEC-D6B1A3940CAF}" dt="2021-11-11T15:03:27.418" v="1115"/>
        <pc:sldMkLst>
          <pc:docMk/>
          <pc:sldMk cId="2055882195" sldId="338"/>
        </pc:sldMkLst>
        <pc:spChg chg="mod">
          <ac:chgData name="Eddy Greffet" userId="7ee8be42-8947-4902-81ee-d6e7466c1489" providerId="ADAL" clId="{C98BCBC7-21A0-4A70-AAEC-D6B1A3940CAF}" dt="2021-11-11T15:03:27.418" v="1115"/>
          <ac:spMkLst>
            <pc:docMk/>
            <pc:sldMk cId="2055882195" sldId="338"/>
            <ac:spMk id="35" creationId="{5F2005EA-B52A-483F-B7BB-DF283AF60757}"/>
          </ac:spMkLst>
        </pc:spChg>
        <pc:spChg chg="mod">
          <ac:chgData name="Eddy Greffet" userId="7ee8be42-8947-4902-81ee-d6e7466c1489" providerId="ADAL" clId="{C98BCBC7-21A0-4A70-AAEC-D6B1A3940CAF}" dt="2021-11-11T15:03:13.340" v="1113"/>
          <ac:spMkLst>
            <pc:docMk/>
            <pc:sldMk cId="2055882195" sldId="338"/>
            <ac:spMk id="36" creationId="{B69A3996-B2FC-45B5-BFD6-E885661E1502}"/>
          </ac:spMkLst>
        </pc:spChg>
        <pc:spChg chg="mod">
          <ac:chgData name="Eddy Greffet" userId="7ee8be42-8947-4902-81ee-d6e7466c1489" providerId="ADAL" clId="{C98BCBC7-21A0-4A70-AAEC-D6B1A3940CAF}" dt="2021-11-11T15:03:18.816" v="1114"/>
          <ac:spMkLst>
            <pc:docMk/>
            <pc:sldMk cId="2055882195" sldId="338"/>
            <ac:spMk id="37" creationId="{9841682D-F601-471C-AF0E-C5AA82CA81CA}"/>
          </ac:spMkLst>
        </pc:spChg>
      </pc:sldChg>
      <pc:sldChg chg="addSp delSp modSp mod">
        <pc:chgData name="Eddy Greffet" userId="7ee8be42-8947-4902-81ee-d6e7466c1489" providerId="ADAL" clId="{C98BCBC7-21A0-4A70-AAEC-D6B1A3940CAF}" dt="2021-10-25T13:58:39.953" v="1076"/>
        <pc:sldMkLst>
          <pc:docMk/>
          <pc:sldMk cId="2337046133" sldId="338"/>
        </pc:sldMkLst>
        <pc:spChg chg="del mod">
          <ac:chgData name="Eddy Greffet" userId="7ee8be42-8947-4902-81ee-d6e7466c1489" providerId="ADAL" clId="{C98BCBC7-21A0-4A70-AAEC-D6B1A3940CAF}" dt="2021-10-25T13:58:39.698" v="1075" actId="478"/>
          <ac:spMkLst>
            <pc:docMk/>
            <pc:sldMk cId="2337046133" sldId="338"/>
            <ac:spMk id="33" creationId="{F6C49E79-94BC-4FF7-B879-4F61CA7481DA}"/>
          </ac:spMkLst>
        </pc:spChg>
        <pc:spChg chg="add mod">
          <ac:chgData name="Eddy Greffet" userId="7ee8be42-8947-4902-81ee-d6e7466c1489" providerId="ADAL" clId="{C98BCBC7-21A0-4A70-AAEC-D6B1A3940CAF}" dt="2021-10-25T13:58:39.953" v="1076"/>
          <ac:spMkLst>
            <pc:docMk/>
            <pc:sldMk cId="2337046133" sldId="338"/>
            <ac:spMk id="34" creationId="{AFA5B6AA-EF3C-4253-A9E3-F949009E6F5C}"/>
          </ac:spMkLst>
        </pc:spChg>
      </pc:sldChg>
      <pc:sldChg chg="addSp delSp modSp mod">
        <pc:chgData name="Eddy Greffet" userId="7ee8be42-8947-4902-81ee-d6e7466c1489" providerId="ADAL" clId="{C98BCBC7-21A0-4A70-AAEC-D6B1A3940CAF}" dt="2021-12-09T09:10:21.727" v="1274" actId="478"/>
        <pc:sldMkLst>
          <pc:docMk/>
          <pc:sldMk cId="4061969667" sldId="338"/>
        </pc:sldMkLst>
        <pc:spChg chg="del mod topLvl">
          <ac:chgData name="Eddy Greffet" userId="7ee8be42-8947-4902-81ee-d6e7466c1489" providerId="ADAL" clId="{C98BCBC7-21A0-4A70-AAEC-D6B1A3940CAF}" dt="2021-12-09T09:10:21.727" v="1274" actId="478"/>
          <ac:spMkLst>
            <pc:docMk/>
            <pc:sldMk cId="4061969667" sldId="338"/>
            <ac:spMk id="39" creationId="{49410DEF-3B52-4C9E-BBF4-D61E4DA1AF25}"/>
          </ac:spMkLst>
        </pc:spChg>
        <pc:spChg chg="del">
          <ac:chgData name="Eddy Greffet" userId="7ee8be42-8947-4902-81ee-d6e7466c1489" providerId="ADAL" clId="{C98BCBC7-21A0-4A70-AAEC-D6B1A3940CAF}" dt="2021-12-09T09:10:11.339" v="1268" actId="478"/>
          <ac:spMkLst>
            <pc:docMk/>
            <pc:sldMk cId="4061969667" sldId="338"/>
            <ac:spMk id="65" creationId="{075A7CCF-3C29-409C-9787-464B90722D84}"/>
          </ac:spMkLst>
        </pc:spChg>
        <pc:grpChg chg="add del mod">
          <ac:chgData name="Eddy Greffet" userId="7ee8be42-8947-4902-81ee-d6e7466c1489" providerId="ADAL" clId="{C98BCBC7-21A0-4A70-AAEC-D6B1A3940CAF}" dt="2021-12-09T09:10:21.727" v="1274" actId="478"/>
          <ac:grpSpMkLst>
            <pc:docMk/>
            <pc:sldMk cId="4061969667" sldId="338"/>
            <ac:grpSpMk id="33" creationId="{D59DE363-D03B-4DFE-8EFE-76BE9A0C4473}"/>
          </ac:grpSpMkLst>
        </pc:grpChg>
        <pc:picChg chg="mod topLvl">
          <ac:chgData name="Eddy Greffet" userId="7ee8be42-8947-4902-81ee-d6e7466c1489" providerId="ADAL" clId="{C98BCBC7-21A0-4A70-AAEC-D6B1A3940CAF}" dt="2021-12-09T09:10:21.727" v="1274" actId="478"/>
          <ac:picMkLst>
            <pc:docMk/>
            <pc:sldMk cId="4061969667" sldId="338"/>
            <ac:picMk id="38" creationId="{E9E69AD2-6966-4498-A678-B79D134C8AD1}"/>
          </ac:picMkLst>
        </pc:picChg>
        <pc:picChg chg="del mod">
          <ac:chgData name="Eddy Greffet" userId="7ee8be42-8947-4902-81ee-d6e7466c1489" providerId="ADAL" clId="{C98BCBC7-21A0-4A70-AAEC-D6B1A3940CAF}" dt="2021-12-09T09:10:19.184" v="1273" actId="478"/>
          <ac:picMkLst>
            <pc:docMk/>
            <pc:sldMk cId="4061969667" sldId="338"/>
            <ac:picMk id="40" creationId="{A6040280-735C-4034-9A41-B51587C35370}"/>
          </ac:picMkLst>
        </pc:picChg>
      </pc:sldChg>
      <pc:sldChg chg="addSp delSp modSp mod">
        <pc:chgData name="Eddy Greffet" userId="7ee8be42-8947-4902-81ee-d6e7466c1489" providerId="ADAL" clId="{C98BCBC7-21A0-4A70-AAEC-D6B1A3940CAF}" dt="2021-11-17T09:24:43.606" v="1120" actId="1076"/>
        <pc:sldMkLst>
          <pc:docMk/>
          <pc:sldMk cId="1110012572" sldId="353"/>
        </pc:sldMkLst>
        <pc:spChg chg="mod">
          <ac:chgData name="Eddy Greffet" userId="7ee8be42-8947-4902-81ee-d6e7466c1489" providerId="ADAL" clId="{C98BCBC7-21A0-4A70-AAEC-D6B1A3940CAF}" dt="2021-10-25T12:19:52.604" v="294" actId="1582"/>
          <ac:spMkLst>
            <pc:docMk/>
            <pc:sldMk cId="1110012572" sldId="353"/>
            <ac:spMk id="2" creationId="{57AABAF8-DD4F-4DDE-85DF-F1CF09C6E105}"/>
          </ac:spMkLst>
        </pc:spChg>
        <pc:spChg chg="mod ord">
          <ac:chgData name="Eddy Greffet" userId="7ee8be42-8947-4902-81ee-d6e7466c1489" providerId="ADAL" clId="{C98BCBC7-21A0-4A70-AAEC-D6B1A3940CAF}" dt="2021-11-17T09:24:43.606" v="1120" actId="1076"/>
          <ac:spMkLst>
            <pc:docMk/>
            <pc:sldMk cId="1110012572" sldId="353"/>
            <ac:spMk id="4" creationId="{843BB267-D576-48FF-938E-E811B923902E}"/>
          </ac:spMkLst>
        </pc:spChg>
        <pc:spChg chg="mod">
          <ac:chgData name="Eddy Greffet" userId="7ee8be42-8947-4902-81ee-d6e7466c1489" providerId="ADAL" clId="{C98BCBC7-21A0-4A70-AAEC-D6B1A3940CAF}" dt="2021-10-25T12:48:56.610" v="708" actId="404"/>
          <ac:spMkLst>
            <pc:docMk/>
            <pc:sldMk cId="1110012572" sldId="353"/>
            <ac:spMk id="15" creationId="{1D9556F6-9C91-4176-B920-028E0E4F50D1}"/>
          </ac:spMkLst>
        </pc:spChg>
        <pc:spChg chg="mod">
          <ac:chgData name="Eddy Greffet" userId="7ee8be42-8947-4902-81ee-d6e7466c1489" providerId="ADAL" clId="{C98BCBC7-21A0-4A70-AAEC-D6B1A3940CAF}" dt="2021-10-25T12:19:52.604" v="294" actId="1582"/>
          <ac:spMkLst>
            <pc:docMk/>
            <pc:sldMk cId="1110012572" sldId="353"/>
            <ac:spMk id="16" creationId="{D03E2C52-F717-4F83-ADEF-893670E72666}"/>
          </ac:spMkLst>
        </pc:spChg>
        <pc:spChg chg="mod">
          <ac:chgData name="Eddy Greffet" userId="7ee8be42-8947-4902-81ee-d6e7466c1489" providerId="ADAL" clId="{C98BCBC7-21A0-4A70-AAEC-D6B1A3940CAF}" dt="2021-10-25T12:19:56.647" v="295" actId="14100"/>
          <ac:spMkLst>
            <pc:docMk/>
            <pc:sldMk cId="1110012572" sldId="353"/>
            <ac:spMk id="20" creationId="{4E35BC0C-175C-485D-A6A9-591F582EB766}"/>
          </ac:spMkLst>
        </pc:spChg>
        <pc:spChg chg="mod ord">
          <ac:chgData name="Eddy Greffet" userId="7ee8be42-8947-4902-81ee-d6e7466c1489" providerId="ADAL" clId="{C98BCBC7-21A0-4A70-AAEC-D6B1A3940CAF}" dt="2021-10-25T12:48:17.957" v="707" actId="1038"/>
          <ac:spMkLst>
            <pc:docMk/>
            <pc:sldMk cId="1110012572" sldId="353"/>
            <ac:spMk id="25" creationId="{3775E0CE-B23B-4F63-AF72-402BD8719891}"/>
          </ac:spMkLst>
        </pc:spChg>
        <pc:spChg chg="mod">
          <ac:chgData name="Eddy Greffet" userId="7ee8be42-8947-4902-81ee-d6e7466c1489" providerId="ADAL" clId="{C98BCBC7-21A0-4A70-AAEC-D6B1A3940CAF}" dt="2021-10-25T12:16:49.190" v="277" actId="1076"/>
          <ac:spMkLst>
            <pc:docMk/>
            <pc:sldMk cId="1110012572" sldId="353"/>
            <ac:spMk id="32" creationId="{18DC4B43-30FF-4989-AEFF-65C4205C2666}"/>
          </ac:spMkLst>
        </pc:spChg>
        <pc:spChg chg="mod">
          <ac:chgData name="Eddy Greffet" userId="7ee8be42-8947-4902-81ee-d6e7466c1489" providerId="ADAL" clId="{C98BCBC7-21A0-4A70-AAEC-D6B1A3940CAF}" dt="2021-10-25T12:16:49.190" v="277" actId="1076"/>
          <ac:spMkLst>
            <pc:docMk/>
            <pc:sldMk cId="1110012572" sldId="353"/>
            <ac:spMk id="33" creationId="{771A634F-577A-4124-840D-31BED3F6FCD0}"/>
          </ac:spMkLst>
        </pc:spChg>
        <pc:spChg chg="mod">
          <ac:chgData name="Eddy Greffet" userId="7ee8be42-8947-4902-81ee-d6e7466c1489" providerId="ADAL" clId="{C98BCBC7-21A0-4A70-AAEC-D6B1A3940CAF}" dt="2021-10-25T12:16:49.190" v="277" actId="1076"/>
          <ac:spMkLst>
            <pc:docMk/>
            <pc:sldMk cId="1110012572" sldId="353"/>
            <ac:spMk id="34" creationId="{9B6F366A-7C4D-426B-92A0-7B103962CCFB}"/>
          </ac:spMkLst>
        </pc:spChg>
        <pc:spChg chg="mod">
          <ac:chgData name="Eddy Greffet" userId="7ee8be42-8947-4902-81ee-d6e7466c1489" providerId="ADAL" clId="{C98BCBC7-21A0-4A70-AAEC-D6B1A3940CAF}" dt="2021-10-25T12:16:49.190" v="277" actId="1076"/>
          <ac:spMkLst>
            <pc:docMk/>
            <pc:sldMk cId="1110012572" sldId="353"/>
            <ac:spMk id="35" creationId="{9E3666E2-58A3-4391-AA86-4BFB10484BEB}"/>
          </ac:spMkLst>
        </pc:spChg>
        <pc:spChg chg="mod">
          <ac:chgData name="Eddy Greffet" userId="7ee8be42-8947-4902-81ee-d6e7466c1489" providerId="ADAL" clId="{C98BCBC7-21A0-4A70-AAEC-D6B1A3940CAF}" dt="2021-10-25T12:16:49.190" v="277" actId="1076"/>
          <ac:spMkLst>
            <pc:docMk/>
            <pc:sldMk cId="1110012572" sldId="353"/>
            <ac:spMk id="36" creationId="{281C128A-B797-48BB-988F-10615BF9E1ED}"/>
          </ac:spMkLst>
        </pc:spChg>
        <pc:spChg chg="mod">
          <ac:chgData name="Eddy Greffet" userId="7ee8be42-8947-4902-81ee-d6e7466c1489" providerId="ADAL" clId="{C98BCBC7-21A0-4A70-AAEC-D6B1A3940CAF}" dt="2021-10-25T12:16:49.190" v="277" actId="1076"/>
          <ac:spMkLst>
            <pc:docMk/>
            <pc:sldMk cId="1110012572" sldId="353"/>
            <ac:spMk id="38" creationId="{7A95DEA2-D0D6-4F58-81F9-FA44FBAFDAC2}"/>
          </ac:spMkLst>
        </pc:spChg>
        <pc:spChg chg="mod">
          <ac:chgData name="Eddy Greffet" userId="7ee8be42-8947-4902-81ee-d6e7466c1489" providerId="ADAL" clId="{C98BCBC7-21A0-4A70-AAEC-D6B1A3940CAF}" dt="2021-10-25T12:16:49.190" v="277" actId="1076"/>
          <ac:spMkLst>
            <pc:docMk/>
            <pc:sldMk cId="1110012572" sldId="353"/>
            <ac:spMk id="39" creationId="{A7FC7E9F-D502-4BFE-95D7-01C053851DD9}"/>
          </ac:spMkLst>
        </pc:spChg>
        <pc:spChg chg="mod">
          <ac:chgData name="Eddy Greffet" userId="7ee8be42-8947-4902-81ee-d6e7466c1489" providerId="ADAL" clId="{C98BCBC7-21A0-4A70-AAEC-D6B1A3940CAF}" dt="2021-10-25T12:16:49.190" v="277" actId="1076"/>
          <ac:spMkLst>
            <pc:docMk/>
            <pc:sldMk cId="1110012572" sldId="353"/>
            <ac:spMk id="40" creationId="{5AC54FA4-F305-4B21-BE79-C4C17DCA3015}"/>
          </ac:spMkLst>
        </pc:spChg>
        <pc:spChg chg="mod">
          <ac:chgData name="Eddy Greffet" userId="7ee8be42-8947-4902-81ee-d6e7466c1489" providerId="ADAL" clId="{C98BCBC7-21A0-4A70-AAEC-D6B1A3940CAF}" dt="2021-10-25T12:16:49.190" v="277" actId="1076"/>
          <ac:spMkLst>
            <pc:docMk/>
            <pc:sldMk cId="1110012572" sldId="353"/>
            <ac:spMk id="41" creationId="{5BF4F38A-DA73-4020-9169-728543C5B23B}"/>
          </ac:spMkLst>
        </pc:spChg>
        <pc:spChg chg="mod">
          <ac:chgData name="Eddy Greffet" userId="7ee8be42-8947-4902-81ee-d6e7466c1489" providerId="ADAL" clId="{C98BCBC7-21A0-4A70-AAEC-D6B1A3940CAF}" dt="2021-10-25T12:16:49.190" v="277" actId="1076"/>
          <ac:spMkLst>
            <pc:docMk/>
            <pc:sldMk cId="1110012572" sldId="353"/>
            <ac:spMk id="42" creationId="{B669378C-F7F9-48FD-9B16-BCD9E479C964}"/>
          </ac:spMkLst>
        </pc:spChg>
        <pc:spChg chg="mod">
          <ac:chgData name="Eddy Greffet" userId="7ee8be42-8947-4902-81ee-d6e7466c1489" providerId="ADAL" clId="{C98BCBC7-21A0-4A70-AAEC-D6B1A3940CAF}" dt="2021-10-25T12:48:59.234" v="709" actId="404"/>
          <ac:spMkLst>
            <pc:docMk/>
            <pc:sldMk cId="1110012572" sldId="353"/>
            <ac:spMk id="50" creationId="{513D6BE6-1FDD-49DE-BA95-355198825550}"/>
          </ac:spMkLst>
        </pc:spChg>
        <pc:spChg chg="mod">
          <ac:chgData name="Eddy Greffet" userId="7ee8be42-8947-4902-81ee-d6e7466c1489" providerId="ADAL" clId="{C98BCBC7-21A0-4A70-AAEC-D6B1A3940CAF}" dt="2021-10-25T12:46:40.822" v="666" actId="14100"/>
          <ac:spMkLst>
            <pc:docMk/>
            <pc:sldMk cId="1110012572" sldId="353"/>
            <ac:spMk id="56" creationId="{5DE245AF-6A32-4FEF-ACDF-CE0789DCC485}"/>
          </ac:spMkLst>
        </pc:spChg>
        <pc:spChg chg="mod">
          <ac:chgData name="Eddy Greffet" userId="7ee8be42-8947-4902-81ee-d6e7466c1489" providerId="ADAL" clId="{C98BCBC7-21A0-4A70-AAEC-D6B1A3940CAF}" dt="2021-10-25T12:25:24.980" v="481" actId="207"/>
          <ac:spMkLst>
            <pc:docMk/>
            <pc:sldMk cId="1110012572" sldId="353"/>
            <ac:spMk id="81" creationId="{41B1BE4D-F75C-486E-99A1-0C582CB6DE84}"/>
          </ac:spMkLst>
        </pc:spChg>
        <pc:spChg chg="mod">
          <ac:chgData name="Eddy Greffet" userId="7ee8be42-8947-4902-81ee-d6e7466c1489" providerId="ADAL" clId="{C98BCBC7-21A0-4A70-AAEC-D6B1A3940CAF}" dt="2021-10-25T12:36:01.416" v="611" actId="1076"/>
          <ac:spMkLst>
            <pc:docMk/>
            <pc:sldMk cId="1110012572" sldId="353"/>
            <ac:spMk id="99" creationId="{28DD23AA-C052-4E81-993F-0017C1C3DD73}"/>
          </ac:spMkLst>
        </pc:spChg>
        <pc:spChg chg="mod ord topLvl">
          <ac:chgData name="Eddy Greffet" userId="7ee8be42-8947-4902-81ee-d6e7466c1489" providerId="ADAL" clId="{C98BCBC7-21A0-4A70-AAEC-D6B1A3940CAF}" dt="2021-10-25T12:20:45.726" v="301" actId="14100"/>
          <ac:spMkLst>
            <pc:docMk/>
            <pc:sldMk cId="1110012572" sldId="353"/>
            <ac:spMk id="100" creationId="{CFAAD609-E93B-4AA3-805D-C46DB453BBDF}"/>
          </ac:spMkLst>
        </pc:spChg>
        <pc:spChg chg="mod">
          <ac:chgData name="Eddy Greffet" userId="7ee8be42-8947-4902-81ee-d6e7466c1489" providerId="ADAL" clId="{C98BCBC7-21A0-4A70-AAEC-D6B1A3940CAF}" dt="2021-10-25T12:33:47.672" v="565" actId="1076"/>
          <ac:spMkLst>
            <pc:docMk/>
            <pc:sldMk cId="1110012572" sldId="353"/>
            <ac:spMk id="101" creationId="{F7E7C4A9-B8D1-436A-831C-224E415CE5F4}"/>
          </ac:spMkLst>
        </pc:spChg>
        <pc:spChg chg="del mod">
          <ac:chgData name="Eddy Greffet" userId="7ee8be42-8947-4902-81ee-d6e7466c1489" providerId="ADAL" clId="{C98BCBC7-21A0-4A70-AAEC-D6B1A3940CAF}" dt="2021-10-25T12:13:09.500" v="241" actId="478"/>
          <ac:spMkLst>
            <pc:docMk/>
            <pc:sldMk cId="1110012572" sldId="353"/>
            <ac:spMk id="105" creationId="{C3DDD9AF-8901-4469-B6C2-24E257618BE6}"/>
          </ac:spMkLst>
        </pc:spChg>
        <pc:spChg chg="mod">
          <ac:chgData name="Eddy Greffet" userId="7ee8be42-8947-4902-81ee-d6e7466c1489" providerId="ADAL" clId="{C98BCBC7-21A0-4A70-AAEC-D6B1A3940CAF}" dt="2021-10-25T12:35:53.949" v="610" actId="1076"/>
          <ac:spMkLst>
            <pc:docMk/>
            <pc:sldMk cId="1110012572" sldId="353"/>
            <ac:spMk id="106" creationId="{35AB9A54-B1E7-4874-8985-2E86EFC843A8}"/>
          </ac:spMkLst>
        </pc:spChg>
        <pc:spChg chg="mod">
          <ac:chgData name="Eddy Greffet" userId="7ee8be42-8947-4902-81ee-d6e7466c1489" providerId="ADAL" clId="{C98BCBC7-21A0-4A70-AAEC-D6B1A3940CAF}" dt="2021-10-25T12:37:37.050" v="616" actId="207"/>
          <ac:spMkLst>
            <pc:docMk/>
            <pc:sldMk cId="1110012572" sldId="353"/>
            <ac:spMk id="108" creationId="{3225BA17-AC33-4FA0-BE49-429207A097F2}"/>
          </ac:spMkLst>
        </pc:spChg>
        <pc:spChg chg="mod">
          <ac:chgData name="Eddy Greffet" userId="7ee8be42-8947-4902-81ee-d6e7466c1489" providerId="ADAL" clId="{C98BCBC7-21A0-4A70-AAEC-D6B1A3940CAF}" dt="2021-10-25T12:28:16.264" v="515" actId="1076"/>
          <ac:spMkLst>
            <pc:docMk/>
            <pc:sldMk cId="1110012572" sldId="353"/>
            <ac:spMk id="110" creationId="{2F4098D3-3549-428D-9264-D1DD98C219A5}"/>
          </ac:spMkLst>
        </pc:spChg>
        <pc:spChg chg="mod">
          <ac:chgData name="Eddy Greffet" userId="7ee8be42-8947-4902-81ee-d6e7466c1489" providerId="ADAL" clId="{C98BCBC7-21A0-4A70-AAEC-D6B1A3940CAF}" dt="2021-10-25T12:25:16.493" v="480" actId="207"/>
          <ac:spMkLst>
            <pc:docMk/>
            <pc:sldMk cId="1110012572" sldId="353"/>
            <ac:spMk id="112" creationId="{BD840D56-B51F-471E-859D-275D84285DB7}"/>
          </ac:spMkLst>
        </pc:spChg>
        <pc:spChg chg="mod topLvl">
          <ac:chgData name="Eddy Greffet" userId="7ee8be42-8947-4902-81ee-d6e7466c1489" providerId="ADAL" clId="{C98BCBC7-21A0-4A70-AAEC-D6B1A3940CAF}" dt="2021-10-25T12:44:30.664" v="652" actId="1036"/>
          <ac:spMkLst>
            <pc:docMk/>
            <pc:sldMk cId="1110012572" sldId="353"/>
            <ac:spMk id="113" creationId="{47F066E9-FBE0-4C5E-85B4-3DD97E5D2B4B}"/>
          </ac:spMkLst>
        </pc:spChg>
        <pc:spChg chg="del mod topLvl">
          <ac:chgData name="Eddy Greffet" userId="7ee8be42-8947-4902-81ee-d6e7466c1489" providerId="ADAL" clId="{C98BCBC7-21A0-4A70-AAEC-D6B1A3940CAF}" dt="2021-10-25T12:08:37.342" v="157" actId="478"/>
          <ac:spMkLst>
            <pc:docMk/>
            <pc:sldMk cId="1110012572" sldId="353"/>
            <ac:spMk id="114" creationId="{9AE0DDD0-8AC8-402C-8192-DDC8A53A0C2E}"/>
          </ac:spMkLst>
        </pc:spChg>
        <pc:spChg chg="del topLvl">
          <ac:chgData name="Eddy Greffet" userId="7ee8be42-8947-4902-81ee-d6e7466c1489" providerId="ADAL" clId="{C98BCBC7-21A0-4A70-AAEC-D6B1A3940CAF}" dt="2021-10-25T12:05:42.869" v="100" actId="478"/>
          <ac:spMkLst>
            <pc:docMk/>
            <pc:sldMk cId="1110012572" sldId="353"/>
            <ac:spMk id="115" creationId="{DF10ADF2-5004-4D08-A003-7E6C8EFF57DF}"/>
          </ac:spMkLst>
        </pc:spChg>
        <pc:spChg chg="mod">
          <ac:chgData name="Eddy Greffet" userId="7ee8be42-8947-4902-81ee-d6e7466c1489" providerId="ADAL" clId="{C98BCBC7-21A0-4A70-AAEC-D6B1A3940CAF}" dt="2021-10-25T12:37:42.280" v="617" actId="207"/>
          <ac:spMkLst>
            <pc:docMk/>
            <pc:sldMk cId="1110012572" sldId="353"/>
            <ac:spMk id="117" creationId="{AD529B77-C6A3-4D5F-96BD-167F4964D495}"/>
          </ac:spMkLst>
        </pc:spChg>
        <pc:spChg chg="mod">
          <ac:chgData name="Eddy Greffet" userId="7ee8be42-8947-4902-81ee-d6e7466c1489" providerId="ADAL" clId="{C98BCBC7-21A0-4A70-AAEC-D6B1A3940CAF}" dt="2021-10-25T12:37:48.051" v="618" actId="207"/>
          <ac:spMkLst>
            <pc:docMk/>
            <pc:sldMk cId="1110012572" sldId="353"/>
            <ac:spMk id="120" creationId="{D3636A72-FDC2-4064-A658-3D436D770A01}"/>
          </ac:spMkLst>
        </pc:spChg>
        <pc:spChg chg="mod">
          <ac:chgData name="Eddy Greffet" userId="7ee8be42-8947-4902-81ee-d6e7466c1489" providerId="ADAL" clId="{C98BCBC7-21A0-4A70-AAEC-D6B1A3940CAF}" dt="2021-10-25T12:34:36.313" v="594" actId="207"/>
          <ac:spMkLst>
            <pc:docMk/>
            <pc:sldMk cId="1110012572" sldId="353"/>
            <ac:spMk id="126" creationId="{E5F4138A-7197-47C1-ADCF-4ADA26076D66}"/>
          </ac:spMkLst>
        </pc:spChg>
        <pc:spChg chg="mod">
          <ac:chgData name="Eddy Greffet" userId="7ee8be42-8947-4902-81ee-d6e7466c1489" providerId="ADAL" clId="{C98BCBC7-21A0-4A70-AAEC-D6B1A3940CAF}" dt="2021-10-25T12:33:55.227" v="576" actId="1036"/>
          <ac:spMkLst>
            <pc:docMk/>
            <pc:sldMk cId="1110012572" sldId="353"/>
            <ac:spMk id="127" creationId="{0FE707D0-C615-4B41-81AC-BF8E753B5AF8}"/>
          </ac:spMkLst>
        </pc:spChg>
        <pc:spChg chg="mod">
          <ac:chgData name="Eddy Greffet" userId="7ee8be42-8947-4902-81ee-d6e7466c1489" providerId="ADAL" clId="{C98BCBC7-21A0-4A70-AAEC-D6B1A3940CAF}" dt="2021-10-25T12:34:50.164" v="596" actId="207"/>
          <ac:spMkLst>
            <pc:docMk/>
            <pc:sldMk cId="1110012572" sldId="353"/>
            <ac:spMk id="129" creationId="{7ABF3BDA-DE74-411E-AE41-FB700B3D973A}"/>
          </ac:spMkLst>
        </pc:spChg>
        <pc:spChg chg="mod">
          <ac:chgData name="Eddy Greffet" userId="7ee8be42-8947-4902-81ee-d6e7466c1489" providerId="ADAL" clId="{C98BCBC7-21A0-4A70-AAEC-D6B1A3940CAF}" dt="2021-10-25T12:33:55.227" v="576" actId="1036"/>
          <ac:spMkLst>
            <pc:docMk/>
            <pc:sldMk cId="1110012572" sldId="353"/>
            <ac:spMk id="130" creationId="{3A6880B9-17FF-45CF-8C5F-E5B2B5A021DF}"/>
          </ac:spMkLst>
        </pc:spChg>
        <pc:spChg chg="mod">
          <ac:chgData name="Eddy Greffet" userId="7ee8be42-8947-4902-81ee-d6e7466c1489" providerId="ADAL" clId="{C98BCBC7-21A0-4A70-AAEC-D6B1A3940CAF}" dt="2021-10-25T12:35:43.219" v="607" actId="1076"/>
          <ac:spMkLst>
            <pc:docMk/>
            <pc:sldMk cId="1110012572" sldId="353"/>
            <ac:spMk id="131" creationId="{9F27E9FA-9031-4AA6-8390-D1EE987FF17F}"/>
          </ac:spMkLst>
        </pc:spChg>
        <pc:spChg chg="mod">
          <ac:chgData name="Eddy Greffet" userId="7ee8be42-8947-4902-81ee-d6e7466c1489" providerId="ADAL" clId="{C98BCBC7-21A0-4A70-AAEC-D6B1A3940CAF}" dt="2021-10-25T12:36:18.993" v="614" actId="207"/>
          <ac:spMkLst>
            <pc:docMk/>
            <pc:sldMk cId="1110012572" sldId="353"/>
            <ac:spMk id="136" creationId="{48C0D261-E0BE-4384-BBBC-5243220E80D4}"/>
          </ac:spMkLst>
        </pc:spChg>
        <pc:spChg chg="mod">
          <ac:chgData name="Eddy Greffet" userId="7ee8be42-8947-4902-81ee-d6e7466c1489" providerId="ADAL" clId="{C98BCBC7-21A0-4A70-AAEC-D6B1A3940CAF}" dt="2021-10-25T12:35:00.041" v="598" actId="207"/>
          <ac:spMkLst>
            <pc:docMk/>
            <pc:sldMk cId="1110012572" sldId="353"/>
            <ac:spMk id="139" creationId="{1437F0C2-EE0A-41E0-AD66-670D49AA86F9}"/>
          </ac:spMkLst>
        </pc:spChg>
        <pc:spChg chg="mod">
          <ac:chgData name="Eddy Greffet" userId="7ee8be42-8947-4902-81ee-d6e7466c1489" providerId="ADAL" clId="{C98BCBC7-21A0-4A70-AAEC-D6B1A3940CAF}" dt="2021-10-25T12:35:04.864" v="599" actId="207"/>
          <ac:spMkLst>
            <pc:docMk/>
            <pc:sldMk cId="1110012572" sldId="353"/>
            <ac:spMk id="140" creationId="{C6D56473-EFC6-4B8B-9B8E-D72D5F4C44DD}"/>
          </ac:spMkLst>
        </pc:spChg>
        <pc:spChg chg="mod">
          <ac:chgData name="Eddy Greffet" userId="7ee8be42-8947-4902-81ee-d6e7466c1489" providerId="ADAL" clId="{C98BCBC7-21A0-4A70-AAEC-D6B1A3940CAF}" dt="2021-10-25T12:45:32.510" v="653" actId="14100"/>
          <ac:spMkLst>
            <pc:docMk/>
            <pc:sldMk cId="1110012572" sldId="353"/>
            <ac:spMk id="141" creationId="{67A1332D-DF4F-4D2E-8FE4-B454D46E8359}"/>
          </ac:spMkLst>
        </pc:spChg>
        <pc:spChg chg="del mod topLvl">
          <ac:chgData name="Eddy Greffet" userId="7ee8be42-8947-4902-81ee-d6e7466c1489" providerId="ADAL" clId="{C98BCBC7-21A0-4A70-AAEC-D6B1A3940CAF}" dt="2021-10-25T12:04:43.303" v="92" actId="478"/>
          <ac:spMkLst>
            <pc:docMk/>
            <pc:sldMk cId="1110012572" sldId="353"/>
            <ac:spMk id="147" creationId="{6D24C61A-F3D6-4A9E-97D6-1AA77487E538}"/>
          </ac:spMkLst>
        </pc:spChg>
        <pc:spChg chg="mod topLvl">
          <ac:chgData name="Eddy Greffet" userId="7ee8be42-8947-4902-81ee-d6e7466c1489" providerId="ADAL" clId="{C98BCBC7-21A0-4A70-AAEC-D6B1A3940CAF}" dt="2021-10-25T12:44:30.664" v="652" actId="1036"/>
          <ac:spMkLst>
            <pc:docMk/>
            <pc:sldMk cId="1110012572" sldId="353"/>
            <ac:spMk id="148" creationId="{51FC4172-97DF-4FEF-9DC3-5C7C6CFEDD09}"/>
          </ac:spMkLst>
        </pc:spChg>
        <pc:spChg chg="del mod topLvl">
          <ac:chgData name="Eddy Greffet" userId="7ee8be42-8947-4902-81ee-d6e7466c1489" providerId="ADAL" clId="{C98BCBC7-21A0-4A70-AAEC-D6B1A3940CAF}" dt="2021-10-25T12:08:24.451" v="153" actId="478"/>
          <ac:spMkLst>
            <pc:docMk/>
            <pc:sldMk cId="1110012572" sldId="353"/>
            <ac:spMk id="149" creationId="{533BFDF4-D938-47E9-9C13-9275C4C69911}"/>
          </ac:spMkLst>
        </pc:spChg>
        <pc:spChg chg="mod">
          <ac:chgData name="Eddy Greffet" userId="7ee8be42-8947-4902-81ee-d6e7466c1489" providerId="ADAL" clId="{C98BCBC7-21A0-4A70-AAEC-D6B1A3940CAF}" dt="2021-10-25T12:35:23.199" v="602" actId="1076"/>
          <ac:spMkLst>
            <pc:docMk/>
            <pc:sldMk cId="1110012572" sldId="353"/>
            <ac:spMk id="150" creationId="{4B8CC948-5349-4D37-9E07-6FC5758380F9}"/>
          </ac:spMkLst>
        </pc:spChg>
        <pc:spChg chg="mod">
          <ac:chgData name="Eddy Greffet" userId="7ee8be42-8947-4902-81ee-d6e7466c1489" providerId="ADAL" clId="{C98BCBC7-21A0-4A70-AAEC-D6B1A3940CAF}" dt="2021-10-25T12:35:28.129" v="603" actId="1076"/>
          <ac:spMkLst>
            <pc:docMk/>
            <pc:sldMk cId="1110012572" sldId="353"/>
            <ac:spMk id="152" creationId="{0BE6496C-A037-4291-BED0-AA87F1E3BA03}"/>
          </ac:spMkLst>
        </pc:spChg>
        <pc:spChg chg="mod topLvl">
          <ac:chgData name="Eddy Greffet" userId="7ee8be42-8947-4902-81ee-d6e7466c1489" providerId="ADAL" clId="{C98BCBC7-21A0-4A70-AAEC-D6B1A3940CAF}" dt="2021-10-25T12:44:30.664" v="652" actId="1036"/>
          <ac:spMkLst>
            <pc:docMk/>
            <pc:sldMk cId="1110012572" sldId="353"/>
            <ac:spMk id="153" creationId="{F21CFDF1-5AE5-4807-854A-B9AD8485AC1F}"/>
          </ac:spMkLst>
        </pc:spChg>
        <pc:spChg chg="del mod topLvl">
          <ac:chgData name="Eddy Greffet" userId="7ee8be42-8947-4902-81ee-d6e7466c1489" providerId="ADAL" clId="{C98BCBC7-21A0-4A70-AAEC-D6B1A3940CAF}" dt="2021-10-25T12:09:52.403" v="185" actId="478"/>
          <ac:spMkLst>
            <pc:docMk/>
            <pc:sldMk cId="1110012572" sldId="353"/>
            <ac:spMk id="154" creationId="{46722A93-E1FF-4128-A854-69F52C597324}"/>
          </ac:spMkLst>
        </pc:spChg>
        <pc:spChg chg="mod">
          <ac:chgData name="Eddy Greffet" userId="7ee8be42-8947-4902-81ee-d6e7466c1489" providerId="ADAL" clId="{C98BCBC7-21A0-4A70-AAEC-D6B1A3940CAF}" dt="2021-10-25T12:37:53.616" v="619" actId="207"/>
          <ac:spMkLst>
            <pc:docMk/>
            <pc:sldMk cId="1110012572" sldId="353"/>
            <ac:spMk id="156" creationId="{2B727438-73EE-4F20-B16E-6442671BBF23}"/>
          </ac:spMkLst>
        </pc:spChg>
        <pc:spChg chg="mod">
          <ac:chgData name="Eddy Greffet" userId="7ee8be42-8947-4902-81ee-d6e7466c1489" providerId="ADAL" clId="{C98BCBC7-21A0-4A70-AAEC-D6B1A3940CAF}" dt="2021-10-25T12:16:49.190" v="277" actId="1076"/>
          <ac:spMkLst>
            <pc:docMk/>
            <pc:sldMk cId="1110012572" sldId="353"/>
            <ac:spMk id="159" creationId="{DF7C3E1E-9594-49E7-8CAD-C3D5345FF627}"/>
          </ac:spMkLst>
        </pc:spChg>
        <pc:spChg chg="mod">
          <ac:chgData name="Eddy Greffet" userId="7ee8be42-8947-4902-81ee-d6e7466c1489" providerId="ADAL" clId="{C98BCBC7-21A0-4A70-AAEC-D6B1A3940CAF}" dt="2021-10-25T12:16:49.190" v="277" actId="1076"/>
          <ac:spMkLst>
            <pc:docMk/>
            <pc:sldMk cId="1110012572" sldId="353"/>
            <ac:spMk id="161" creationId="{70A8D7DC-1F67-4871-93A1-25AEC7142D9C}"/>
          </ac:spMkLst>
        </pc:spChg>
        <pc:spChg chg="add del mod">
          <ac:chgData name="Eddy Greffet" userId="7ee8be42-8947-4902-81ee-d6e7466c1489" providerId="ADAL" clId="{C98BCBC7-21A0-4A70-AAEC-D6B1A3940CAF}" dt="2021-10-25T12:48:12.019" v="696" actId="14100"/>
          <ac:spMkLst>
            <pc:docMk/>
            <pc:sldMk cId="1110012572" sldId="353"/>
            <ac:spMk id="162" creationId="{6F945336-0D16-4486-9AAF-730BE61021E5}"/>
          </ac:spMkLst>
        </pc:spChg>
        <pc:spChg chg="mod">
          <ac:chgData name="Eddy Greffet" userId="7ee8be42-8947-4902-81ee-d6e7466c1489" providerId="ADAL" clId="{C98BCBC7-21A0-4A70-AAEC-D6B1A3940CAF}" dt="2021-10-25T12:47:51.087" v="691" actId="20577"/>
          <ac:spMkLst>
            <pc:docMk/>
            <pc:sldMk cId="1110012572" sldId="353"/>
            <ac:spMk id="164" creationId="{ED3FD62D-C36B-48CF-B5BC-5558693D7898}"/>
          </ac:spMkLst>
        </pc:spChg>
        <pc:spChg chg="mod">
          <ac:chgData name="Eddy Greffet" userId="7ee8be42-8947-4902-81ee-d6e7466c1489" providerId="ADAL" clId="{C98BCBC7-21A0-4A70-AAEC-D6B1A3940CAF}" dt="2021-10-25T12:38:03.115" v="621" actId="207"/>
          <ac:spMkLst>
            <pc:docMk/>
            <pc:sldMk cId="1110012572" sldId="353"/>
            <ac:spMk id="165" creationId="{41B3CD6A-C0CC-4265-8034-F6CAC3E16754}"/>
          </ac:spMkLst>
        </pc:spChg>
        <pc:spChg chg="mod">
          <ac:chgData name="Eddy Greffet" userId="7ee8be42-8947-4902-81ee-d6e7466c1489" providerId="ADAL" clId="{C98BCBC7-21A0-4A70-AAEC-D6B1A3940CAF}" dt="2021-10-25T12:38:08.602" v="622" actId="207"/>
          <ac:spMkLst>
            <pc:docMk/>
            <pc:sldMk cId="1110012572" sldId="353"/>
            <ac:spMk id="167" creationId="{CB511A20-D550-4A01-9856-B8316175F630}"/>
          </ac:spMkLst>
        </pc:spChg>
        <pc:spChg chg="mod">
          <ac:chgData name="Eddy Greffet" userId="7ee8be42-8947-4902-81ee-d6e7466c1489" providerId="ADAL" clId="{C98BCBC7-21A0-4A70-AAEC-D6B1A3940CAF}" dt="2021-10-25T12:20:19.615" v="298" actId="1582"/>
          <ac:spMkLst>
            <pc:docMk/>
            <pc:sldMk cId="1110012572" sldId="353"/>
            <ac:spMk id="170" creationId="{D2216AF2-6334-4C3B-95CE-A46FFAC17859}"/>
          </ac:spMkLst>
        </pc:spChg>
        <pc:spChg chg="mod">
          <ac:chgData name="Eddy Greffet" userId="7ee8be42-8947-4902-81ee-d6e7466c1489" providerId="ADAL" clId="{C98BCBC7-21A0-4A70-AAEC-D6B1A3940CAF}" dt="2021-10-25T12:19:52.604" v="294" actId="1582"/>
          <ac:spMkLst>
            <pc:docMk/>
            <pc:sldMk cId="1110012572" sldId="353"/>
            <ac:spMk id="171" creationId="{B983DA55-75D1-4933-93CD-DCD524ABF62A}"/>
          </ac:spMkLst>
        </pc:spChg>
        <pc:spChg chg="mod">
          <ac:chgData name="Eddy Greffet" userId="7ee8be42-8947-4902-81ee-d6e7466c1489" providerId="ADAL" clId="{C98BCBC7-21A0-4A70-AAEC-D6B1A3940CAF}" dt="2021-10-25T12:20:19.615" v="298" actId="1582"/>
          <ac:spMkLst>
            <pc:docMk/>
            <pc:sldMk cId="1110012572" sldId="353"/>
            <ac:spMk id="172" creationId="{9F060927-EFE9-464A-A21D-19D02083E5FE}"/>
          </ac:spMkLst>
        </pc:spChg>
        <pc:spChg chg="mod">
          <ac:chgData name="Eddy Greffet" userId="7ee8be42-8947-4902-81ee-d6e7466c1489" providerId="ADAL" clId="{C98BCBC7-21A0-4A70-AAEC-D6B1A3940CAF}" dt="2021-10-25T12:20:19.615" v="298" actId="1582"/>
          <ac:spMkLst>
            <pc:docMk/>
            <pc:sldMk cId="1110012572" sldId="353"/>
            <ac:spMk id="173" creationId="{16C2E8E4-7CBB-4C1F-B4D9-5526711D1FBC}"/>
          </ac:spMkLst>
        </pc:spChg>
        <pc:spChg chg="mod">
          <ac:chgData name="Eddy Greffet" userId="7ee8be42-8947-4902-81ee-d6e7466c1489" providerId="ADAL" clId="{C98BCBC7-21A0-4A70-AAEC-D6B1A3940CAF}" dt="2021-10-25T12:20:19.615" v="298" actId="1582"/>
          <ac:spMkLst>
            <pc:docMk/>
            <pc:sldMk cId="1110012572" sldId="353"/>
            <ac:spMk id="174" creationId="{F38FD89A-6709-4305-9821-D1E71A540BFF}"/>
          </ac:spMkLst>
        </pc:spChg>
        <pc:spChg chg="mod">
          <ac:chgData name="Eddy Greffet" userId="7ee8be42-8947-4902-81ee-d6e7466c1489" providerId="ADAL" clId="{C98BCBC7-21A0-4A70-AAEC-D6B1A3940CAF}" dt="2021-10-25T12:20:19.615" v="298" actId="1582"/>
          <ac:spMkLst>
            <pc:docMk/>
            <pc:sldMk cId="1110012572" sldId="353"/>
            <ac:spMk id="175" creationId="{5D5BBACA-89B5-4B72-B882-CC4F8C1CA7CB}"/>
          </ac:spMkLst>
        </pc:spChg>
        <pc:spChg chg="mod">
          <ac:chgData name="Eddy Greffet" userId="7ee8be42-8947-4902-81ee-d6e7466c1489" providerId="ADAL" clId="{C98BCBC7-21A0-4A70-AAEC-D6B1A3940CAF}" dt="2021-10-25T12:20:19.615" v="298" actId="1582"/>
          <ac:spMkLst>
            <pc:docMk/>
            <pc:sldMk cId="1110012572" sldId="353"/>
            <ac:spMk id="176" creationId="{5A5A9715-D19C-4A80-B8B1-9C5E519F32E0}"/>
          </ac:spMkLst>
        </pc:spChg>
        <pc:spChg chg="mod">
          <ac:chgData name="Eddy Greffet" userId="7ee8be42-8947-4902-81ee-d6e7466c1489" providerId="ADAL" clId="{C98BCBC7-21A0-4A70-AAEC-D6B1A3940CAF}" dt="2021-10-25T12:20:19.615" v="298" actId="1582"/>
          <ac:spMkLst>
            <pc:docMk/>
            <pc:sldMk cId="1110012572" sldId="353"/>
            <ac:spMk id="177" creationId="{7CED349B-4B3B-411A-90E6-3D2955561580}"/>
          </ac:spMkLst>
        </pc:spChg>
        <pc:spChg chg="mod">
          <ac:chgData name="Eddy Greffet" userId="7ee8be42-8947-4902-81ee-d6e7466c1489" providerId="ADAL" clId="{C98BCBC7-21A0-4A70-AAEC-D6B1A3940CAF}" dt="2021-10-25T12:20:19.615" v="298" actId="1582"/>
          <ac:spMkLst>
            <pc:docMk/>
            <pc:sldMk cId="1110012572" sldId="353"/>
            <ac:spMk id="178" creationId="{6BD0D157-1192-4D7B-BA72-BD0073B9C539}"/>
          </ac:spMkLst>
        </pc:spChg>
        <pc:spChg chg="mod">
          <ac:chgData name="Eddy Greffet" userId="7ee8be42-8947-4902-81ee-d6e7466c1489" providerId="ADAL" clId="{C98BCBC7-21A0-4A70-AAEC-D6B1A3940CAF}" dt="2021-10-25T12:38:16.708" v="624" actId="207"/>
          <ac:spMkLst>
            <pc:docMk/>
            <pc:sldMk cId="1110012572" sldId="353"/>
            <ac:spMk id="180" creationId="{83BFE050-1D9B-43EF-8F2E-AABF9F7FEBBD}"/>
          </ac:spMkLst>
        </pc:spChg>
        <pc:spChg chg="mod">
          <ac:chgData name="Eddy Greffet" userId="7ee8be42-8947-4902-81ee-d6e7466c1489" providerId="ADAL" clId="{C98BCBC7-21A0-4A70-AAEC-D6B1A3940CAF}" dt="2021-10-25T12:38:23.261" v="625" actId="207"/>
          <ac:spMkLst>
            <pc:docMk/>
            <pc:sldMk cId="1110012572" sldId="353"/>
            <ac:spMk id="181" creationId="{185BECB6-138E-4BC8-88E3-0D162389EA8D}"/>
          </ac:spMkLst>
        </pc:spChg>
        <pc:spChg chg="mod">
          <ac:chgData name="Eddy Greffet" userId="7ee8be42-8947-4902-81ee-d6e7466c1489" providerId="ADAL" clId="{C98BCBC7-21A0-4A70-AAEC-D6B1A3940CAF}" dt="2021-10-25T12:46:49.274" v="667" actId="14100"/>
          <ac:spMkLst>
            <pc:docMk/>
            <pc:sldMk cId="1110012572" sldId="353"/>
            <ac:spMk id="182" creationId="{22CF63FD-592F-4292-BE4F-C704F4B68078}"/>
          </ac:spMkLst>
        </pc:spChg>
        <pc:spChg chg="del mod">
          <ac:chgData name="Eddy Greffet" userId="7ee8be42-8947-4902-81ee-d6e7466c1489" providerId="ADAL" clId="{C98BCBC7-21A0-4A70-AAEC-D6B1A3940CAF}" dt="2021-10-25T12:45:58.130" v="658" actId="478"/>
          <ac:spMkLst>
            <pc:docMk/>
            <pc:sldMk cId="1110012572" sldId="353"/>
            <ac:spMk id="183" creationId="{26CC54B2-FE0C-4252-BA3F-D92D9E160308}"/>
          </ac:spMkLst>
        </pc:spChg>
        <pc:spChg chg="del mod">
          <ac:chgData name="Eddy Greffet" userId="7ee8be42-8947-4902-81ee-d6e7466c1489" providerId="ADAL" clId="{C98BCBC7-21A0-4A70-AAEC-D6B1A3940CAF}" dt="2021-10-25T12:45:58.987" v="659" actId="478"/>
          <ac:spMkLst>
            <pc:docMk/>
            <pc:sldMk cId="1110012572" sldId="353"/>
            <ac:spMk id="184" creationId="{6CFCC200-6C71-49C3-A952-D14D1A4ABE56}"/>
          </ac:spMkLst>
        </pc:spChg>
        <pc:spChg chg="mod">
          <ac:chgData name="Eddy Greffet" userId="7ee8be42-8947-4902-81ee-d6e7466c1489" providerId="ADAL" clId="{C98BCBC7-21A0-4A70-AAEC-D6B1A3940CAF}" dt="2021-10-25T12:29:51.096" v="519" actId="208"/>
          <ac:spMkLst>
            <pc:docMk/>
            <pc:sldMk cId="1110012572" sldId="353"/>
            <ac:spMk id="185" creationId="{12E0AEB9-E5E1-45C4-90A8-7968D85932E3}"/>
          </ac:spMkLst>
        </pc:spChg>
        <pc:spChg chg="mod">
          <ac:chgData name="Eddy Greffet" userId="7ee8be42-8947-4902-81ee-d6e7466c1489" providerId="ADAL" clId="{C98BCBC7-21A0-4A70-AAEC-D6B1A3940CAF}" dt="2021-10-25T12:29:44.677" v="517" actId="208"/>
          <ac:spMkLst>
            <pc:docMk/>
            <pc:sldMk cId="1110012572" sldId="353"/>
            <ac:spMk id="186" creationId="{069B7FF0-C63D-44A3-B5BC-1F0F06268194}"/>
          </ac:spMkLst>
        </pc:spChg>
        <pc:spChg chg="mod">
          <ac:chgData name="Eddy Greffet" userId="7ee8be42-8947-4902-81ee-d6e7466c1489" providerId="ADAL" clId="{C98BCBC7-21A0-4A70-AAEC-D6B1A3940CAF}" dt="2021-10-25T12:30:08.792" v="523" actId="208"/>
          <ac:spMkLst>
            <pc:docMk/>
            <pc:sldMk cId="1110012572" sldId="353"/>
            <ac:spMk id="187" creationId="{768E5F92-7ED6-4650-8995-E88A8B2ADB13}"/>
          </ac:spMkLst>
        </pc:spChg>
        <pc:spChg chg="mod">
          <ac:chgData name="Eddy Greffet" userId="7ee8be42-8947-4902-81ee-d6e7466c1489" providerId="ADAL" clId="{C98BCBC7-21A0-4A70-AAEC-D6B1A3940CAF}" dt="2021-10-25T12:30:01.445" v="521" actId="208"/>
          <ac:spMkLst>
            <pc:docMk/>
            <pc:sldMk cId="1110012572" sldId="353"/>
            <ac:spMk id="188" creationId="{8587FC88-27CC-48B2-B8F0-AB980E053462}"/>
          </ac:spMkLst>
        </pc:spChg>
        <pc:spChg chg="mod">
          <ac:chgData name="Eddy Greffet" userId="7ee8be42-8947-4902-81ee-d6e7466c1489" providerId="ADAL" clId="{C98BCBC7-21A0-4A70-AAEC-D6B1A3940CAF}" dt="2021-10-25T12:46:33.034" v="664" actId="14100"/>
          <ac:spMkLst>
            <pc:docMk/>
            <pc:sldMk cId="1110012572" sldId="353"/>
            <ac:spMk id="192" creationId="{10FF368F-2B3F-4D39-80D2-BD2F467F541F}"/>
          </ac:spMkLst>
        </pc:spChg>
        <pc:spChg chg="add mod">
          <ac:chgData name="Eddy Greffet" userId="7ee8be42-8947-4902-81ee-d6e7466c1489" providerId="ADAL" clId="{C98BCBC7-21A0-4A70-AAEC-D6B1A3940CAF}" dt="2021-10-25T12:48:17.957" v="707" actId="1038"/>
          <ac:spMkLst>
            <pc:docMk/>
            <pc:sldMk cId="1110012572" sldId="353"/>
            <ac:spMk id="193" creationId="{8EF92643-6279-4F21-8FD3-682B9D5D6155}"/>
          </ac:spMkLst>
        </pc:spChg>
        <pc:spChg chg="mod topLvl">
          <ac:chgData name="Eddy Greffet" userId="7ee8be42-8947-4902-81ee-d6e7466c1489" providerId="ADAL" clId="{C98BCBC7-21A0-4A70-AAEC-D6B1A3940CAF}" dt="2021-10-25T12:44:30.664" v="652" actId="1036"/>
          <ac:spMkLst>
            <pc:docMk/>
            <pc:sldMk cId="1110012572" sldId="353"/>
            <ac:spMk id="194" creationId="{B379554B-C804-4ECB-BA84-9F3B9E27DE13}"/>
          </ac:spMkLst>
        </pc:spChg>
        <pc:spChg chg="del mod topLvl">
          <ac:chgData name="Eddy Greffet" userId="7ee8be42-8947-4902-81ee-d6e7466c1489" providerId="ADAL" clId="{C98BCBC7-21A0-4A70-AAEC-D6B1A3940CAF}" dt="2021-10-25T12:09:12.431" v="169" actId="478"/>
          <ac:spMkLst>
            <pc:docMk/>
            <pc:sldMk cId="1110012572" sldId="353"/>
            <ac:spMk id="195" creationId="{BECE72D1-82CA-4A6F-8B0E-69A155FFEF32}"/>
          </ac:spMkLst>
        </pc:spChg>
        <pc:spChg chg="add mod">
          <ac:chgData name="Eddy Greffet" userId="7ee8be42-8947-4902-81ee-d6e7466c1489" providerId="ADAL" clId="{C98BCBC7-21A0-4A70-AAEC-D6B1A3940CAF}" dt="2021-10-25T12:48:17.957" v="707" actId="1038"/>
          <ac:spMkLst>
            <pc:docMk/>
            <pc:sldMk cId="1110012572" sldId="353"/>
            <ac:spMk id="196" creationId="{631A5C38-1DD6-4045-B596-0F708C553610}"/>
          </ac:spMkLst>
        </pc:spChg>
        <pc:grpChg chg="del mod">
          <ac:chgData name="Eddy Greffet" userId="7ee8be42-8947-4902-81ee-d6e7466c1489" providerId="ADAL" clId="{C98BCBC7-21A0-4A70-AAEC-D6B1A3940CAF}" dt="2021-10-25T12:05:42.869" v="100" actId="478"/>
          <ac:grpSpMkLst>
            <pc:docMk/>
            <pc:sldMk cId="1110012572" sldId="353"/>
            <ac:grpSpMk id="5" creationId="{58A402F3-C7AA-48D0-8659-2F44C81C96A5}"/>
          </ac:grpSpMkLst>
        </pc:grpChg>
        <pc:grpChg chg="del">
          <ac:chgData name="Eddy Greffet" userId="7ee8be42-8947-4902-81ee-d6e7466c1489" providerId="ADAL" clId="{C98BCBC7-21A0-4A70-AAEC-D6B1A3940CAF}" dt="2021-10-25T12:13:09.500" v="241" actId="478"/>
          <ac:grpSpMkLst>
            <pc:docMk/>
            <pc:sldMk cId="1110012572" sldId="353"/>
            <ac:grpSpMk id="6" creationId="{F811FE04-9368-45CB-BE27-C38D95C97568}"/>
          </ac:grpSpMkLst>
        </pc:grpChg>
        <pc:grpChg chg="del">
          <ac:chgData name="Eddy Greffet" userId="7ee8be42-8947-4902-81ee-d6e7466c1489" providerId="ADAL" clId="{C98BCBC7-21A0-4A70-AAEC-D6B1A3940CAF}" dt="2021-10-25T12:13:11.649" v="242" actId="478"/>
          <ac:grpSpMkLst>
            <pc:docMk/>
            <pc:sldMk cId="1110012572" sldId="353"/>
            <ac:grpSpMk id="9" creationId="{03693435-E557-4D3B-A4D3-C14B1C3050FF}"/>
          </ac:grpSpMkLst>
        </pc:grpChg>
        <pc:grpChg chg="mod">
          <ac:chgData name="Eddy Greffet" userId="7ee8be42-8947-4902-81ee-d6e7466c1489" providerId="ADAL" clId="{C98BCBC7-21A0-4A70-AAEC-D6B1A3940CAF}" dt="2021-10-25T12:16:49.190" v="277" actId="1076"/>
          <ac:grpSpMkLst>
            <pc:docMk/>
            <pc:sldMk cId="1110012572" sldId="353"/>
            <ac:grpSpMk id="11" creationId="{FFD29D9E-AB26-4F36-9701-4234F67ED918}"/>
          </ac:grpSpMkLst>
        </pc:grpChg>
        <pc:grpChg chg="del mod">
          <ac:chgData name="Eddy Greffet" userId="7ee8be42-8947-4902-81ee-d6e7466c1489" providerId="ADAL" clId="{C98BCBC7-21A0-4A70-AAEC-D6B1A3940CAF}" dt="2021-10-25T12:09:12.431" v="169" actId="478"/>
          <ac:grpSpMkLst>
            <pc:docMk/>
            <pc:sldMk cId="1110012572" sldId="353"/>
            <ac:grpSpMk id="13" creationId="{270E636C-A5C8-43F7-B452-1A380295A90E}"/>
          </ac:grpSpMkLst>
        </pc:grpChg>
        <pc:grpChg chg="mod">
          <ac:chgData name="Eddy Greffet" userId="7ee8be42-8947-4902-81ee-d6e7466c1489" providerId="ADAL" clId="{C98BCBC7-21A0-4A70-AAEC-D6B1A3940CAF}" dt="2021-10-25T12:45:38.007" v="654" actId="14100"/>
          <ac:grpSpMkLst>
            <pc:docMk/>
            <pc:sldMk cId="1110012572" sldId="353"/>
            <ac:grpSpMk id="26" creationId="{7A093E27-79C9-4F29-A8D2-38508DD8E0EC}"/>
          </ac:grpSpMkLst>
        </pc:grpChg>
        <pc:grpChg chg="mod">
          <ac:chgData name="Eddy Greffet" userId="7ee8be42-8947-4902-81ee-d6e7466c1489" providerId="ADAL" clId="{C98BCBC7-21A0-4A70-AAEC-D6B1A3940CAF}" dt="2021-10-25T12:33:55.227" v="576" actId="1036"/>
          <ac:grpSpMkLst>
            <pc:docMk/>
            <pc:sldMk cId="1110012572" sldId="353"/>
            <ac:grpSpMk id="80" creationId="{26F4E37B-0FF9-4DAB-9765-D27CBA34C669}"/>
          </ac:grpSpMkLst>
        </pc:grpChg>
        <pc:grpChg chg="del topLvl">
          <ac:chgData name="Eddy Greffet" userId="7ee8be42-8947-4902-81ee-d6e7466c1489" providerId="ADAL" clId="{C98BCBC7-21A0-4A70-AAEC-D6B1A3940CAF}" dt="2021-10-25T12:08:37.342" v="157" actId="478"/>
          <ac:grpSpMkLst>
            <pc:docMk/>
            <pc:sldMk cId="1110012572" sldId="353"/>
            <ac:grpSpMk id="111" creationId="{51DE7097-75D4-4704-ADCA-B146F470A635}"/>
          </ac:grpSpMkLst>
        </pc:grpChg>
        <pc:grpChg chg="mod">
          <ac:chgData name="Eddy Greffet" userId="7ee8be42-8947-4902-81ee-d6e7466c1489" providerId="ADAL" clId="{C98BCBC7-21A0-4A70-AAEC-D6B1A3940CAF}" dt="2021-10-25T12:33:55.227" v="576" actId="1036"/>
          <ac:grpSpMkLst>
            <pc:docMk/>
            <pc:sldMk cId="1110012572" sldId="353"/>
            <ac:grpSpMk id="116" creationId="{711A0C92-F5E5-45DB-86EB-2E4BB3EDF4F7}"/>
          </ac:grpSpMkLst>
        </pc:grpChg>
        <pc:grpChg chg="mod">
          <ac:chgData name="Eddy Greffet" userId="7ee8be42-8947-4902-81ee-d6e7466c1489" providerId="ADAL" clId="{C98BCBC7-21A0-4A70-AAEC-D6B1A3940CAF}" dt="2021-10-25T12:33:55.227" v="576" actId="1036"/>
          <ac:grpSpMkLst>
            <pc:docMk/>
            <pc:sldMk cId="1110012572" sldId="353"/>
            <ac:grpSpMk id="119" creationId="{C1233C6B-4486-4049-AEC4-57A83E3ECBA4}"/>
          </ac:grpSpMkLst>
        </pc:grpChg>
        <pc:grpChg chg="mod">
          <ac:chgData name="Eddy Greffet" userId="7ee8be42-8947-4902-81ee-d6e7466c1489" providerId="ADAL" clId="{C98BCBC7-21A0-4A70-AAEC-D6B1A3940CAF}" dt="2021-10-25T12:33:55.227" v="576" actId="1036"/>
          <ac:grpSpMkLst>
            <pc:docMk/>
            <pc:sldMk cId="1110012572" sldId="353"/>
            <ac:grpSpMk id="138" creationId="{334CE9B1-8859-4339-AA2E-51AB7B1132DD}"/>
          </ac:grpSpMkLst>
        </pc:grpChg>
        <pc:grpChg chg="del mod">
          <ac:chgData name="Eddy Greffet" userId="7ee8be42-8947-4902-81ee-d6e7466c1489" providerId="ADAL" clId="{C98BCBC7-21A0-4A70-AAEC-D6B1A3940CAF}" dt="2021-10-25T12:04:43.303" v="92" actId="478"/>
          <ac:grpSpMkLst>
            <pc:docMk/>
            <pc:sldMk cId="1110012572" sldId="353"/>
            <ac:grpSpMk id="143" creationId="{331667DA-E2B7-409D-88F3-415F3B9DA858}"/>
          </ac:grpSpMkLst>
        </pc:grpChg>
        <pc:grpChg chg="del mod topLvl">
          <ac:chgData name="Eddy Greffet" userId="7ee8be42-8947-4902-81ee-d6e7466c1489" providerId="ADAL" clId="{C98BCBC7-21A0-4A70-AAEC-D6B1A3940CAF}" dt="2021-10-25T12:08:13.162" v="149" actId="165"/>
          <ac:grpSpMkLst>
            <pc:docMk/>
            <pc:sldMk cId="1110012572" sldId="353"/>
            <ac:grpSpMk id="144" creationId="{708B7CBA-B2F5-4F9A-B503-D7D7D4C3A0F8}"/>
          </ac:grpSpMkLst>
        </pc:grpChg>
        <pc:grpChg chg="del mod">
          <ac:chgData name="Eddy Greffet" userId="7ee8be42-8947-4902-81ee-d6e7466c1489" providerId="ADAL" clId="{C98BCBC7-21A0-4A70-AAEC-D6B1A3940CAF}" dt="2021-10-25T12:09:52.403" v="185" actId="478"/>
          <ac:grpSpMkLst>
            <pc:docMk/>
            <pc:sldMk cId="1110012572" sldId="353"/>
            <ac:grpSpMk id="151" creationId="{B6792195-A8C6-401E-8ACF-72DF21B1CD03}"/>
          </ac:grpSpMkLst>
        </pc:grpChg>
        <pc:grpChg chg="mod">
          <ac:chgData name="Eddy Greffet" userId="7ee8be42-8947-4902-81ee-d6e7466c1489" providerId="ADAL" clId="{C98BCBC7-21A0-4A70-AAEC-D6B1A3940CAF}" dt="2021-10-25T12:33:55.227" v="576" actId="1036"/>
          <ac:grpSpMkLst>
            <pc:docMk/>
            <pc:sldMk cId="1110012572" sldId="353"/>
            <ac:grpSpMk id="155" creationId="{133EAA43-C1A4-437C-A15E-4BBBEDB05E44}"/>
          </ac:grpSpMkLst>
        </pc:grpChg>
        <pc:grpChg chg="mod">
          <ac:chgData name="Eddy Greffet" userId="7ee8be42-8947-4902-81ee-d6e7466c1489" providerId="ADAL" clId="{C98BCBC7-21A0-4A70-AAEC-D6B1A3940CAF}" dt="2021-10-25T12:33:55.227" v="576" actId="1036"/>
          <ac:grpSpMkLst>
            <pc:docMk/>
            <pc:sldMk cId="1110012572" sldId="353"/>
            <ac:grpSpMk id="160" creationId="{6E4D75DF-4F8A-4761-89E1-228CA239FC46}"/>
          </ac:grpSpMkLst>
        </pc:grpChg>
        <pc:grpChg chg="mod">
          <ac:chgData name="Eddy Greffet" userId="7ee8be42-8947-4902-81ee-d6e7466c1489" providerId="ADAL" clId="{C98BCBC7-21A0-4A70-AAEC-D6B1A3940CAF}" dt="2021-10-25T12:33:55.227" v="576" actId="1036"/>
          <ac:grpSpMkLst>
            <pc:docMk/>
            <pc:sldMk cId="1110012572" sldId="353"/>
            <ac:grpSpMk id="179" creationId="{1C6808A9-5026-4F6C-A6C2-1655BE953C9D}"/>
          </ac:grpSpMkLst>
        </pc:grpChg>
        <pc:picChg chg="del topLvl">
          <ac:chgData name="Eddy Greffet" userId="7ee8be42-8947-4902-81ee-d6e7466c1489" providerId="ADAL" clId="{C98BCBC7-21A0-4A70-AAEC-D6B1A3940CAF}" dt="2021-10-25T12:13:11.649" v="242" actId="478"/>
          <ac:picMkLst>
            <pc:docMk/>
            <pc:sldMk cId="1110012572" sldId="353"/>
            <ac:picMk id="8" creationId="{8F2C5745-2540-43E6-9F52-32479D7EDAFB}"/>
          </ac:picMkLst>
        </pc:picChg>
        <pc:picChg chg="mod">
          <ac:chgData name="Eddy Greffet" userId="7ee8be42-8947-4902-81ee-d6e7466c1489" providerId="ADAL" clId="{C98BCBC7-21A0-4A70-AAEC-D6B1A3940CAF}" dt="2021-10-25T12:32:41.728" v="555" actId="1076"/>
          <ac:picMkLst>
            <pc:docMk/>
            <pc:sldMk cId="1110012572" sldId="353"/>
            <ac:picMk id="10" creationId="{E5C1D4DA-D377-44CB-89D8-4A57449AE289}"/>
          </ac:picMkLst>
        </pc:picChg>
        <pc:picChg chg="add mod">
          <ac:chgData name="Eddy Greffet" userId="7ee8be42-8947-4902-81ee-d6e7466c1489" providerId="ADAL" clId="{C98BCBC7-21A0-4A70-AAEC-D6B1A3940CAF}" dt="2021-10-25T12:20:49.723" v="307" actId="1037"/>
          <ac:picMkLst>
            <pc:docMk/>
            <pc:sldMk cId="1110012572" sldId="353"/>
            <ac:picMk id="17" creationId="{B5B0C6A0-3D90-4C8E-863A-2561A7EA9CE9}"/>
          </ac:picMkLst>
        </pc:picChg>
        <pc:picChg chg="add mod ord">
          <ac:chgData name="Eddy Greffet" userId="7ee8be42-8947-4902-81ee-d6e7466c1489" providerId="ADAL" clId="{C98BCBC7-21A0-4A70-AAEC-D6B1A3940CAF}" dt="2021-10-25T12:26:45.156" v="489" actId="14100"/>
          <ac:picMkLst>
            <pc:docMk/>
            <pc:sldMk cId="1110012572" sldId="353"/>
            <ac:picMk id="19" creationId="{FD0BB55C-C9AC-439F-B08F-D8DDF5380ED6}"/>
          </ac:picMkLst>
        </pc:picChg>
        <pc:picChg chg="mod">
          <ac:chgData name="Eddy Greffet" userId="7ee8be42-8947-4902-81ee-d6e7466c1489" providerId="ADAL" clId="{C98BCBC7-21A0-4A70-AAEC-D6B1A3940CAF}" dt="2021-10-25T12:16:49.190" v="277" actId="1076"/>
          <ac:picMkLst>
            <pc:docMk/>
            <pc:sldMk cId="1110012572" sldId="353"/>
            <ac:picMk id="85" creationId="{48CDDB44-5551-43BC-A9DD-D80EC7CE2E4D}"/>
          </ac:picMkLst>
        </pc:picChg>
        <pc:picChg chg="mod">
          <ac:chgData name="Eddy Greffet" userId="7ee8be42-8947-4902-81ee-d6e7466c1489" providerId="ADAL" clId="{C98BCBC7-21A0-4A70-AAEC-D6B1A3940CAF}" dt="2021-10-25T12:33:09.252" v="560" actId="1076"/>
          <ac:picMkLst>
            <pc:docMk/>
            <pc:sldMk cId="1110012572" sldId="353"/>
            <ac:picMk id="163" creationId="{CCA1600A-0889-430C-80E4-1B4F6D4D4E22}"/>
          </ac:picMkLst>
        </pc:picChg>
        <pc:picChg chg="mod">
          <ac:chgData name="Eddy Greffet" userId="7ee8be42-8947-4902-81ee-d6e7466c1489" providerId="ADAL" clId="{C98BCBC7-21A0-4A70-AAEC-D6B1A3940CAF}" dt="2021-10-25T12:16:49.190" v="277" actId="1076"/>
          <ac:picMkLst>
            <pc:docMk/>
            <pc:sldMk cId="1110012572" sldId="353"/>
            <ac:picMk id="168" creationId="{7DA04FA1-3368-4B32-B873-CE2554AF0D61}"/>
          </ac:picMkLst>
        </pc:picChg>
        <pc:picChg chg="mod">
          <ac:chgData name="Eddy Greffet" userId="7ee8be42-8947-4902-81ee-d6e7466c1489" providerId="ADAL" clId="{C98BCBC7-21A0-4A70-AAEC-D6B1A3940CAF}" dt="2021-10-25T12:16:49.190" v="277" actId="1076"/>
          <ac:picMkLst>
            <pc:docMk/>
            <pc:sldMk cId="1110012572" sldId="353"/>
            <ac:picMk id="169" creationId="{B2B923B9-80F3-46ED-826F-4CD8254D57AA}"/>
          </ac:picMkLst>
        </pc:picChg>
        <pc:picChg chg="mod">
          <ac:chgData name="Eddy Greffet" userId="7ee8be42-8947-4902-81ee-d6e7466c1489" providerId="ADAL" clId="{C98BCBC7-21A0-4A70-AAEC-D6B1A3940CAF}" dt="2021-10-25T12:16:49.190" v="277" actId="1076"/>
          <ac:picMkLst>
            <pc:docMk/>
            <pc:sldMk cId="1110012572" sldId="353"/>
            <ac:picMk id="1030" creationId="{10F94AFF-E0EB-47D6-BE06-900D9D522E09}"/>
          </ac:picMkLst>
        </pc:picChg>
        <pc:picChg chg="mod">
          <ac:chgData name="Eddy Greffet" userId="7ee8be42-8947-4902-81ee-d6e7466c1489" providerId="ADAL" clId="{C98BCBC7-21A0-4A70-AAEC-D6B1A3940CAF}" dt="2021-10-25T12:16:49.190" v="277" actId="1076"/>
          <ac:picMkLst>
            <pc:docMk/>
            <pc:sldMk cId="1110012572" sldId="353"/>
            <ac:picMk id="1032" creationId="{413D9005-F126-4E44-9ED1-D010A572915F}"/>
          </ac:picMkLst>
        </pc:picChg>
        <pc:picChg chg="mod">
          <ac:chgData name="Eddy Greffet" userId="7ee8be42-8947-4902-81ee-d6e7466c1489" providerId="ADAL" clId="{C98BCBC7-21A0-4A70-AAEC-D6B1A3940CAF}" dt="2021-10-25T12:16:49.190" v="277" actId="1076"/>
          <ac:picMkLst>
            <pc:docMk/>
            <pc:sldMk cId="1110012572" sldId="353"/>
            <ac:picMk id="1034" creationId="{A2A70B5A-F355-4725-A500-C3C362B4ECE5}"/>
          </ac:picMkLst>
        </pc:picChg>
        <pc:picChg chg="mod">
          <ac:chgData name="Eddy Greffet" userId="7ee8be42-8947-4902-81ee-d6e7466c1489" providerId="ADAL" clId="{C98BCBC7-21A0-4A70-AAEC-D6B1A3940CAF}" dt="2021-10-25T12:16:49.190" v="277" actId="1076"/>
          <ac:picMkLst>
            <pc:docMk/>
            <pc:sldMk cId="1110012572" sldId="353"/>
            <ac:picMk id="1038" creationId="{9829ECAE-F707-4C73-9051-DA62E20728F0}"/>
          </ac:picMkLst>
        </pc:picChg>
        <pc:picChg chg="mod">
          <ac:chgData name="Eddy Greffet" userId="7ee8be42-8947-4902-81ee-d6e7466c1489" providerId="ADAL" clId="{C98BCBC7-21A0-4A70-AAEC-D6B1A3940CAF}" dt="2021-10-25T12:16:49.190" v="277" actId="1076"/>
          <ac:picMkLst>
            <pc:docMk/>
            <pc:sldMk cId="1110012572" sldId="353"/>
            <ac:picMk id="1040" creationId="{4E42F42F-21B4-4CBE-B33F-22E856CD299C}"/>
          </ac:picMkLst>
        </pc:picChg>
        <pc:picChg chg="mod">
          <ac:chgData name="Eddy Greffet" userId="7ee8be42-8947-4902-81ee-d6e7466c1489" providerId="ADAL" clId="{C98BCBC7-21A0-4A70-AAEC-D6B1A3940CAF}" dt="2021-10-25T12:16:49.190" v="277" actId="1076"/>
          <ac:picMkLst>
            <pc:docMk/>
            <pc:sldMk cId="1110012572" sldId="353"/>
            <ac:picMk id="1042" creationId="{C64A8998-FE57-42EB-A2B8-189CC2C94013}"/>
          </ac:picMkLst>
        </pc:picChg>
        <pc:picChg chg="mod">
          <ac:chgData name="Eddy Greffet" userId="7ee8be42-8947-4902-81ee-d6e7466c1489" providerId="ADAL" clId="{C98BCBC7-21A0-4A70-AAEC-D6B1A3940CAF}" dt="2021-10-25T12:16:49.190" v="277" actId="1076"/>
          <ac:picMkLst>
            <pc:docMk/>
            <pc:sldMk cId="1110012572" sldId="353"/>
            <ac:picMk id="1044" creationId="{364CC36C-B97B-4FE1-AAC5-196E35647C53}"/>
          </ac:picMkLst>
        </pc:picChg>
        <pc:picChg chg="mod">
          <ac:chgData name="Eddy Greffet" userId="7ee8be42-8947-4902-81ee-d6e7466c1489" providerId="ADAL" clId="{C98BCBC7-21A0-4A70-AAEC-D6B1A3940CAF}" dt="2021-10-25T12:33:06.997" v="559" actId="1076"/>
          <ac:picMkLst>
            <pc:docMk/>
            <pc:sldMk cId="1110012572" sldId="353"/>
            <ac:picMk id="1050" creationId="{B2B7846F-E6EB-412D-9F0F-7AFD93319E1E}"/>
          </ac:picMkLst>
        </pc:picChg>
        <pc:picChg chg="mod">
          <ac:chgData name="Eddy Greffet" userId="7ee8be42-8947-4902-81ee-d6e7466c1489" providerId="ADAL" clId="{C98BCBC7-21A0-4A70-AAEC-D6B1A3940CAF}" dt="2021-10-25T12:16:49.190" v="277" actId="1076"/>
          <ac:picMkLst>
            <pc:docMk/>
            <pc:sldMk cId="1110012572" sldId="353"/>
            <ac:picMk id="1052" creationId="{417E3DF3-B7C2-45FF-B351-2B53AD328748}"/>
          </ac:picMkLst>
        </pc:picChg>
      </pc:sldChg>
      <pc:sldChg chg="del">
        <pc:chgData name="Eddy Greffet" userId="7ee8be42-8947-4902-81ee-d6e7466c1489" providerId="ADAL" clId="{C98BCBC7-21A0-4A70-AAEC-D6B1A3940CAF}" dt="2021-10-25T13:05:23.613" v="931" actId="47"/>
        <pc:sldMkLst>
          <pc:docMk/>
          <pc:sldMk cId="1635149602" sldId="358"/>
        </pc:sldMkLst>
      </pc:sldChg>
      <pc:sldChg chg="del">
        <pc:chgData name="Eddy Greffet" userId="7ee8be42-8947-4902-81ee-d6e7466c1489" providerId="ADAL" clId="{C98BCBC7-21A0-4A70-AAEC-D6B1A3940CAF}" dt="2021-10-25T13:57:23.779" v="1056" actId="47"/>
        <pc:sldMkLst>
          <pc:docMk/>
          <pc:sldMk cId="4001362241" sldId="359"/>
        </pc:sldMkLst>
      </pc:sldChg>
      <pc:sldChg chg="modSp del mod">
        <pc:chgData name="Eddy Greffet" userId="7ee8be42-8947-4902-81ee-d6e7466c1489" providerId="ADAL" clId="{C98BCBC7-21A0-4A70-AAEC-D6B1A3940CAF}" dt="2021-10-25T13:00:17.150" v="896" actId="47"/>
        <pc:sldMkLst>
          <pc:docMk/>
          <pc:sldMk cId="4175947985" sldId="361"/>
        </pc:sldMkLst>
        <pc:spChg chg="mod">
          <ac:chgData name="Eddy Greffet" userId="7ee8be42-8947-4902-81ee-d6e7466c1489" providerId="ADAL" clId="{C98BCBC7-21A0-4A70-AAEC-D6B1A3940CAF}" dt="2021-10-25T12:59:53.079" v="895" actId="403"/>
          <ac:spMkLst>
            <pc:docMk/>
            <pc:sldMk cId="4175947985" sldId="361"/>
            <ac:spMk id="78" creationId="{920CD4F0-0F24-4599-8FC7-AF3A6DBD987F}"/>
          </ac:spMkLst>
        </pc:spChg>
      </pc:sldChg>
      <pc:sldChg chg="del">
        <pc:chgData name="Eddy Greffet" userId="7ee8be42-8947-4902-81ee-d6e7466c1489" providerId="ADAL" clId="{C98BCBC7-21A0-4A70-AAEC-D6B1A3940CAF}" dt="2021-10-25T13:59:45.278" v="1082" actId="47"/>
        <pc:sldMkLst>
          <pc:docMk/>
          <pc:sldMk cId="2456810362" sldId="362"/>
        </pc:sldMkLst>
      </pc:sldChg>
      <pc:sldChg chg="del">
        <pc:chgData name="Eddy Greffet" userId="7ee8be42-8947-4902-81ee-d6e7466c1489" providerId="ADAL" clId="{C98BCBC7-21A0-4A70-AAEC-D6B1A3940CAF}" dt="2021-10-25T13:16:40.488" v="1018" actId="47"/>
        <pc:sldMkLst>
          <pc:docMk/>
          <pc:sldMk cId="4166304133" sldId="363"/>
        </pc:sldMkLst>
      </pc:sldChg>
      <pc:sldChg chg="modSp mod">
        <pc:chgData name="Eddy Greffet" userId="7ee8be42-8947-4902-81ee-d6e7466c1489" providerId="ADAL" clId="{C98BCBC7-21A0-4A70-AAEC-D6B1A3940CAF}" dt="2021-10-25T12:15:39.386" v="272" actId="14100"/>
        <pc:sldMkLst>
          <pc:docMk/>
          <pc:sldMk cId="2359269305" sldId="364"/>
        </pc:sldMkLst>
        <pc:spChg chg="mod">
          <ac:chgData name="Eddy Greffet" userId="7ee8be42-8947-4902-81ee-d6e7466c1489" providerId="ADAL" clId="{C98BCBC7-21A0-4A70-AAEC-D6B1A3940CAF}" dt="2021-10-25T12:15:39.386" v="272" actId="14100"/>
          <ac:spMkLst>
            <pc:docMk/>
            <pc:sldMk cId="2359269305" sldId="364"/>
            <ac:spMk id="2" creationId="{00000000-0000-0000-0000-000000000000}"/>
          </ac:spMkLst>
        </pc:spChg>
      </pc:sldChg>
      <pc:sldChg chg="addSp delSp modSp add mod">
        <pc:chgData name="Eddy Greffet" userId="7ee8be42-8947-4902-81ee-d6e7466c1489" providerId="ADAL" clId="{C98BCBC7-21A0-4A70-AAEC-D6B1A3940CAF}" dt="2021-11-11T15:01:58.181" v="1110"/>
        <pc:sldMkLst>
          <pc:docMk/>
          <pc:sldMk cId="529628615" sldId="365"/>
        </pc:sldMkLst>
        <pc:spChg chg="del">
          <ac:chgData name="Eddy Greffet" userId="7ee8be42-8947-4902-81ee-d6e7466c1489" providerId="ADAL" clId="{C98BCBC7-21A0-4A70-AAEC-D6B1A3940CAF}" dt="2021-10-25T12:52:34.754" v="711" actId="478"/>
          <ac:spMkLst>
            <pc:docMk/>
            <pc:sldMk cId="529628615" sldId="365"/>
            <ac:spMk id="38" creationId="{1912FCD3-51A9-4E17-BD86-11CD2721D47F}"/>
          </ac:spMkLst>
        </pc:spChg>
        <pc:spChg chg="del">
          <ac:chgData name="Eddy Greffet" userId="7ee8be42-8947-4902-81ee-d6e7466c1489" providerId="ADAL" clId="{C98BCBC7-21A0-4A70-AAEC-D6B1A3940CAF}" dt="2021-10-25T12:52:34.754" v="711" actId="478"/>
          <ac:spMkLst>
            <pc:docMk/>
            <pc:sldMk cId="529628615" sldId="365"/>
            <ac:spMk id="39" creationId="{EC890C1B-49F4-4B2E-B59C-B442E80C4547}"/>
          </ac:spMkLst>
        </pc:spChg>
        <pc:spChg chg="del">
          <ac:chgData name="Eddy Greffet" userId="7ee8be42-8947-4902-81ee-d6e7466c1489" providerId="ADAL" clId="{C98BCBC7-21A0-4A70-AAEC-D6B1A3940CAF}" dt="2021-10-25T12:52:34.754" v="711" actId="478"/>
          <ac:spMkLst>
            <pc:docMk/>
            <pc:sldMk cId="529628615" sldId="365"/>
            <ac:spMk id="40" creationId="{02B3CD22-F5EB-4E63-8E15-E68BE63E1A3E}"/>
          </ac:spMkLst>
        </pc:spChg>
        <pc:spChg chg="del">
          <ac:chgData name="Eddy Greffet" userId="7ee8be42-8947-4902-81ee-d6e7466c1489" providerId="ADAL" clId="{C98BCBC7-21A0-4A70-AAEC-D6B1A3940CAF}" dt="2021-10-25T12:52:34.754" v="711" actId="478"/>
          <ac:spMkLst>
            <pc:docMk/>
            <pc:sldMk cId="529628615" sldId="365"/>
            <ac:spMk id="44" creationId="{ED708BC0-6B41-4E3C-B73F-F88BFCFA8877}"/>
          </ac:spMkLst>
        </pc:spChg>
        <pc:spChg chg="del">
          <ac:chgData name="Eddy Greffet" userId="7ee8be42-8947-4902-81ee-d6e7466c1489" providerId="ADAL" clId="{C98BCBC7-21A0-4A70-AAEC-D6B1A3940CAF}" dt="2021-10-25T12:52:34.754" v="711" actId="478"/>
          <ac:spMkLst>
            <pc:docMk/>
            <pc:sldMk cId="529628615" sldId="365"/>
            <ac:spMk id="45" creationId="{B094698A-1AA9-443C-973D-824E212DAF38}"/>
          </ac:spMkLst>
        </pc:spChg>
        <pc:spChg chg="del">
          <ac:chgData name="Eddy Greffet" userId="7ee8be42-8947-4902-81ee-d6e7466c1489" providerId="ADAL" clId="{C98BCBC7-21A0-4A70-AAEC-D6B1A3940CAF}" dt="2021-10-25T12:52:34.754" v="711" actId="478"/>
          <ac:spMkLst>
            <pc:docMk/>
            <pc:sldMk cId="529628615" sldId="365"/>
            <ac:spMk id="46" creationId="{A2E54BB5-1D39-4D94-B4E7-BBB66FDED702}"/>
          </ac:spMkLst>
        </pc:spChg>
        <pc:spChg chg="del">
          <ac:chgData name="Eddy Greffet" userId="7ee8be42-8947-4902-81ee-d6e7466c1489" providerId="ADAL" clId="{C98BCBC7-21A0-4A70-AAEC-D6B1A3940CAF}" dt="2021-10-25T12:52:34.754" v="711" actId="478"/>
          <ac:spMkLst>
            <pc:docMk/>
            <pc:sldMk cId="529628615" sldId="365"/>
            <ac:spMk id="51" creationId="{5421CD44-2D91-4C57-8F05-EC36655E484F}"/>
          </ac:spMkLst>
        </pc:spChg>
        <pc:spChg chg="add mod">
          <ac:chgData name="Eddy Greffet" userId="7ee8be42-8947-4902-81ee-d6e7466c1489" providerId="ADAL" clId="{C98BCBC7-21A0-4A70-AAEC-D6B1A3940CAF}" dt="2021-10-25T12:57:24.413" v="840" actId="14100"/>
          <ac:spMkLst>
            <pc:docMk/>
            <pc:sldMk cId="529628615" sldId="365"/>
            <ac:spMk id="56" creationId="{B771DE13-658C-4F7C-9EFB-44403D638EAE}"/>
          </ac:spMkLst>
        </pc:spChg>
        <pc:spChg chg="add del mod">
          <ac:chgData name="Eddy Greffet" userId="7ee8be42-8947-4902-81ee-d6e7466c1489" providerId="ADAL" clId="{C98BCBC7-21A0-4A70-AAEC-D6B1A3940CAF}" dt="2021-10-25T12:58:22.665" v="855" actId="14100"/>
          <ac:spMkLst>
            <pc:docMk/>
            <pc:sldMk cId="529628615" sldId="365"/>
            <ac:spMk id="57" creationId="{8FB65B61-3604-44EA-894B-E7952331BBB5}"/>
          </ac:spMkLst>
        </pc:spChg>
        <pc:spChg chg="del">
          <ac:chgData name="Eddy Greffet" userId="7ee8be42-8947-4902-81ee-d6e7466c1489" providerId="ADAL" clId="{C98BCBC7-21A0-4A70-AAEC-D6B1A3940CAF}" dt="2021-10-25T13:58:58.901" v="1077" actId="478"/>
          <ac:spMkLst>
            <pc:docMk/>
            <pc:sldMk cId="529628615" sldId="365"/>
            <ac:spMk id="58" creationId="{F0C1175A-7220-423D-9939-91DD384B5BD1}"/>
          </ac:spMkLst>
        </pc:spChg>
        <pc:spChg chg="add mod">
          <ac:chgData name="Eddy Greffet" userId="7ee8be42-8947-4902-81ee-d6e7466c1489" providerId="ADAL" clId="{C98BCBC7-21A0-4A70-AAEC-D6B1A3940CAF}" dt="2021-10-25T12:56:46.802" v="829" actId="14100"/>
          <ac:spMkLst>
            <pc:docMk/>
            <pc:sldMk cId="529628615" sldId="365"/>
            <ac:spMk id="59" creationId="{D020886C-D511-4B0E-82EB-79E5416E44FF}"/>
          </ac:spMkLst>
        </pc:spChg>
        <pc:spChg chg="mod">
          <ac:chgData name="Eddy Greffet" userId="7ee8be42-8947-4902-81ee-d6e7466c1489" providerId="ADAL" clId="{C98BCBC7-21A0-4A70-AAEC-D6B1A3940CAF}" dt="2021-11-11T15:01:48.523" v="1108"/>
          <ac:spMkLst>
            <pc:docMk/>
            <pc:sldMk cId="529628615" sldId="365"/>
            <ac:spMk id="61" creationId="{E66945B8-B0E0-4F23-A6E1-46254A544230}"/>
          </ac:spMkLst>
        </pc:spChg>
        <pc:spChg chg="mod">
          <ac:chgData name="Eddy Greffet" userId="7ee8be42-8947-4902-81ee-d6e7466c1489" providerId="ADAL" clId="{C98BCBC7-21A0-4A70-AAEC-D6B1A3940CAF}" dt="2021-11-11T15:01:52.516" v="1109"/>
          <ac:spMkLst>
            <pc:docMk/>
            <pc:sldMk cId="529628615" sldId="365"/>
            <ac:spMk id="62" creationId="{3BCFD68D-A4B2-44DA-8550-63B93B88B4BA}"/>
          </ac:spMkLst>
        </pc:spChg>
        <pc:spChg chg="mod">
          <ac:chgData name="Eddy Greffet" userId="7ee8be42-8947-4902-81ee-d6e7466c1489" providerId="ADAL" clId="{C98BCBC7-21A0-4A70-AAEC-D6B1A3940CAF}" dt="2021-11-11T15:01:58.181" v="1110"/>
          <ac:spMkLst>
            <pc:docMk/>
            <pc:sldMk cId="529628615" sldId="365"/>
            <ac:spMk id="63" creationId="{020F6991-D7CC-4C61-8E5C-8EE3F1961967}"/>
          </ac:spMkLst>
        </pc:spChg>
        <pc:spChg chg="del">
          <ac:chgData name="Eddy Greffet" userId="7ee8be42-8947-4902-81ee-d6e7466c1489" providerId="ADAL" clId="{C98BCBC7-21A0-4A70-AAEC-D6B1A3940CAF}" dt="2021-10-25T12:52:34.754" v="711" actId="478"/>
          <ac:spMkLst>
            <pc:docMk/>
            <pc:sldMk cId="529628615" sldId="365"/>
            <ac:spMk id="64" creationId="{A9539852-A3AD-42A5-9124-7EF0FF911AC6}"/>
          </ac:spMkLst>
        </pc:spChg>
        <pc:spChg chg="del">
          <ac:chgData name="Eddy Greffet" userId="7ee8be42-8947-4902-81ee-d6e7466c1489" providerId="ADAL" clId="{C98BCBC7-21A0-4A70-AAEC-D6B1A3940CAF}" dt="2021-10-25T12:52:34.754" v="711" actId="478"/>
          <ac:spMkLst>
            <pc:docMk/>
            <pc:sldMk cId="529628615" sldId="365"/>
            <ac:spMk id="66" creationId="{4CE30C7D-308A-4E57-820D-11B97B4570DB}"/>
          </ac:spMkLst>
        </pc:spChg>
        <pc:spChg chg="add mod">
          <ac:chgData name="Eddy Greffet" userId="7ee8be42-8947-4902-81ee-d6e7466c1489" providerId="ADAL" clId="{C98BCBC7-21A0-4A70-AAEC-D6B1A3940CAF}" dt="2021-10-25T12:56:27.417" v="825" actId="164"/>
          <ac:spMkLst>
            <pc:docMk/>
            <pc:sldMk cId="529628615" sldId="365"/>
            <ac:spMk id="71" creationId="{3B6C8607-2C75-46C2-879C-14A9A2DEAE75}"/>
          </ac:spMkLst>
        </pc:spChg>
        <pc:spChg chg="add mod">
          <ac:chgData name="Eddy Greffet" userId="7ee8be42-8947-4902-81ee-d6e7466c1489" providerId="ADAL" clId="{C98BCBC7-21A0-4A70-AAEC-D6B1A3940CAF}" dt="2021-10-25T12:58:35.132" v="891" actId="1035"/>
          <ac:spMkLst>
            <pc:docMk/>
            <pc:sldMk cId="529628615" sldId="365"/>
            <ac:spMk id="72" creationId="{A30509AD-6A4A-4B6B-9CD5-1A92A1BFA7C1}"/>
          </ac:spMkLst>
        </pc:spChg>
        <pc:spChg chg="del">
          <ac:chgData name="Eddy Greffet" userId="7ee8be42-8947-4902-81ee-d6e7466c1489" providerId="ADAL" clId="{C98BCBC7-21A0-4A70-AAEC-D6B1A3940CAF}" dt="2021-10-25T12:52:34.754" v="711" actId="478"/>
          <ac:spMkLst>
            <pc:docMk/>
            <pc:sldMk cId="529628615" sldId="365"/>
            <ac:spMk id="82" creationId="{A132FDE8-38BD-4462-AEE5-BCEDF70CCB1E}"/>
          </ac:spMkLst>
        </pc:spChg>
        <pc:spChg chg="del">
          <ac:chgData name="Eddy Greffet" userId="7ee8be42-8947-4902-81ee-d6e7466c1489" providerId="ADAL" clId="{C98BCBC7-21A0-4A70-AAEC-D6B1A3940CAF}" dt="2021-10-25T12:52:34.754" v="711" actId="478"/>
          <ac:spMkLst>
            <pc:docMk/>
            <pc:sldMk cId="529628615" sldId="365"/>
            <ac:spMk id="83" creationId="{D0A0F6C2-CB77-4EFB-B64A-8B4F903E586C}"/>
          </ac:spMkLst>
        </pc:spChg>
        <pc:spChg chg="del">
          <ac:chgData name="Eddy Greffet" userId="7ee8be42-8947-4902-81ee-d6e7466c1489" providerId="ADAL" clId="{C98BCBC7-21A0-4A70-AAEC-D6B1A3940CAF}" dt="2021-10-25T12:52:34.754" v="711" actId="478"/>
          <ac:spMkLst>
            <pc:docMk/>
            <pc:sldMk cId="529628615" sldId="365"/>
            <ac:spMk id="84" creationId="{5B210A40-648D-469E-9F5F-F6D2947137F1}"/>
          </ac:spMkLst>
        </pc:spChg>
        <pc:spChg chg="add mod">
          <ac:chgData name="Eddy Greffet" userId="7ee8be42-8947-4902-81ee-d6e7466c1489" providerId="ADAL" clId="{C98BCBC7-21A0-4A70-AAEC-D6B1A3940CAF}" dt="2021-10-25T12:56:27.417" v="825" actId="164"/>
          <ac:spMkLst>
            <pc:docMk/>
            <pc:sldMk cId="529628615" sldId="365"/>
            <ac:spMk id="86" creationId="{987D7E32-2DB1-4B72-BA25-4764917781C2}"/>
          </ac:spMkLst>
        </pc:spChg>
        <pc:spChg chg="add mod">
          <ac:chgData name="Eddy Greffet" userId="7ee8be42-8947-4902-81ee-d6e7466c1489" providerId="ADAL" clId="{C98BCBC7-21A0-4A70-AAEC-D6B1A3940CAF}" dt="2021-10-25T12:56:27.417" v="825" actId="164"/>
          <ac:spMkLst>
            <pc:docMk/>
            <pc:sldMk cId="529628615" sldId="365"/>
            <ac:spMk id="87" creationId="{40983B84-8B94-4209-80BD-7DFD10801930}"/>
          </ac:spMkLst>
        </pc:spChg>
        <pc:spChg chg="del">
          <ac:chgData name="Eddy Greffet" userId="7ee8be42-8947-4902-81ee-d6e7466c1489" providerId="ADAL" clId="{C98BCBC7-21A0-4A70-AAEC-D6B1A3940CAF}" dt="2021-10-25T12:52:34.754" v="711" actId="478"/>
          <ac:spMkLst>
            <pc:docMk/>
            <pc:sldMk cId="529628615" sldId="365"/>
            <ac:spMk id="88" creationId="{2E2A1F01-FAEA-4307-B36E-430832C553B6}"/>
          </ac:spMkLst>
        </pc:spChg>
        <pc:spChg chg="del">
          <ac:chgData name="Eddy Greffet" userId="7ee8be42-8947-4902-81ee-d6e7466c1489" providerId="ADAL" clId="{C98BCBC7-21A0-4A70-AAEC-D6B1A3940CAF}" dt="2021-10-25T12:52:34.754" v="711" actId="478"/>
          <ac:spMkLst>
            <pc:docMk/>
            <pc:sldMk cId="529628615" sldId="365"/>
            <ac:spMk id="91" creationId="{F2685808-729D-4F81-AC38-096A46CFCB3B}"/>
          </ac:spMkLst>
        </pc:spChg>
        <pc:spChg chg="del">
          <ac:chgData name="Eddy Greffet" userId="7ee8be42-8947-4902-81ee-d6e7466c1489" providerId="ADAL" clId="{C98BCBC7-21A0-4A70-AAEC-D6B1A3940CAF}" dt="2021-10-25T12:52:34.754" v="711" actId="478"/>
          <ac:spMkLst>
            <pc:docMk/>
            <pc:sldMk cId="529628615" sldId="365"/>
            <ac:spMk id="96" creationId="{E795A189-6F81-4C17-8339-B6192102EEF6}"/>
          </ac:spMkLst>
        </pc:spChg>
        <pc:spChg chg="add del mod">
          <ac:chgData name="Eddy Greffet" userId="7ee8be42-8947-4902-81ee-d6e7466c1489" providerId="ADAL" clId="{C98BCBC7-21A0-4A70-AAEC-D6B1A3940CAF}" dt="2021-10-25T12:54:52.913" v="766" actId="478"/>
          <ac:spMkLst>
            <pc:docMk/>
            <pc:sldMk cId="529628615" sldId="365"/>
            <ac:spMk id="99" creationId="{23A3F40B-3624-4D3D-A77E-651CDAAF7810}"/>
          </ac:spMkLst>
        </pc:spChg>
        <pc:spChg chg="add mod">
          <ac:chgData name="Eddy Greffet" userId="7ee8be42-8947-4902-81ee-d6e7466c1489" providerId="ADAL" clId="{C98BCBC7-21A0-4A70-AAEC-D6B1A3940CAF}" dt="2021-10-25T12:58:29.678" v="876" actId="1035"/>
          <ac:spMkLst>
            <pc:docMk/>
            <pc:sldMk cId="529628615" sldId="365"/>
            <ac:spMk id="108" creationId="{3DDD935F-F6B1-4B39-ADEB-D5F920568CBD}"/>
          </ac:spMkLst>
        </pc:spChg>
        <pc:spChg chg="mod">
          <ac:chgData name="Eddy Greffet" userId="7ee8be42-8947-4902-81ee-d6e7466c1489" providerId="ADAL" clId="{C98BCBC7-21A0-4A70-AAEC-D6B1A3940CAF}" dt="2021-10-25T12:52:36.104" v="712"/>
          <ac:spMkLst>
            <pc:docMk/>
            <pc:sldMk cId="529628615" sldId="365"/>
            <ac:spMk id="110" creationId="{DBF1DE3B-D502-48FF-AADF-1ECED2E6DD7F}"/>
          </ac:spMkLst>
        </pc:spChg>
        <pc:spChg chg="mod">
          <ac:chgData name="Eddy Greffet" userId="7ee8be42-8947-4902-81ee-d6e7466c1489" providerId="ADAL" clId="{C98BCBC7-21A0-4A70-AAEC-D6B1A3940CAF}" dt="2021-10-25T12:52:36.104" v="712"/>
          <ac:spMkLst>
            <pc:docMk/>
            <pc:sldMk cId="529628615" sldId="365"/>
            <ac:spMk id="111" creationId="{5635F56F-EECA-4567-9B09-DFA1292B9615}"/>
          </ac:spMkLst>
        </pc:spChg>
        <pc:spChg chg="del">
          <ac:chgData name="Eddy Greffet" userId="7ee8be42-8947-4902-81ee-d6e7466c1489" providerId="ADAL" clId="{C98BCBC7-21A0-4A70-AAEC-D6B1A3940CAF}" dt="2021-10-25T12:52:34.754" v="711" actId="478"/>
          <ac:spMkLst>
            <pc:docMk/>
            <pc:sldMk cId="529628615" sldId="365"/>
            <ac:spMk id="112" creationId="{B083742C-FBDA-474B-BFD5-AC4F88EC57B5}"/>
          </ac:spMkLst>
        </pc:spChg>
        <pc:spChg chg="del">
          <ac:chgData name="Eddy Greffet" userId="7ee8be42-8947-4902-81ee-d6e7466c1489" providerId="ADAL" clId="{C98BCBC7-21A0-4A70-AAEC-D6B1A3940CAF}" dt="2021-10-25T12:52:34.754" v="711" actId="478"/>
          <ac:spMkLst>
            <pc:docMk/>
            <pc:sldMk cId="529628615" sldId="365"/>
            <ac:spMk id="114" creationId="{BCC4C17F-647D-4F3C-BD0A-8C220F3AD65E}"/>
          </ac:spMkLst>
        </pc:spChg>
        <pc:spChg chg="mod">
          <ac:chgData name="Eddy Greffet" userId="7ee8be42-8947-4902-81ee-d6e7466c1489" providerId="ADAL" clId="{C98BCBC7-21A0-4A70-AAEC-D6B1A3940CAF}" dt="2021-10-25T12:52:36.104" v="712"/>
          <ac:spMkLst>
            <pc:docMk/>
            <pc:sldMk cId="529628615" sldId="365"/>
            <ac:spMk id="115" creationId="{ADFE777D-1E22-43A8-AF5F-AA5AA87697B1}"/>
          </ac:spMkLst>
        </pc:spChg>
        <pc:spChg chg="mod">
          <ac:chgData name="Eddy Greffet" userId="7ee8be42-8947-4902-81ee-d6e7466c1489" providerId="ADAL" clId="{C98BCBC7-21A0-4A70-AAEC-D6B1A3940CAF}" dt="2021-10-25T12:52:36.104" v="712"/>
          <ac:spMkLst>
            <pc:docMk/>
            <pc:sldMk cId="529628615" sldId="365"/>
            <ac:spMk id="116" creationId="{8B67D984-A5B2-4D91-9B93-18D1BCC570AD}"/>
          </ac:spMkLst>
        </pc:spChg>
        <pc:spChg chg="mod">
          <ac:chgData name="Eddy Greffet" userId="7ee8be42-8947-4902-81ee-d6e7466c1489" providerId="ADAL" clId="{C98BCBC7-21A0-4A70-AAEC-D6B1A3940CAF}" dt="2021-10-25T12:52:36.104" v="712"/>
          <ac:spMkLst>
            <pc:docMk/>
            <pc:sldMk cId="529628615" sldId="365"/>
            <ac:spMk id="118" creationId="{4B8E4768-7338-490D-B351-77C9E95F1792}"/>
          </ac:spMkLst>
        </pc:spChg>
        <pc:spChg chg="mod">
          <ac:chgData name="Eddy Greffet" userId="7ee8be42-8947-4902-81ee-d6e7466c1489" providerId="ADAL" clId="{C98BCBC7-21A0-4A70-AAEC-D6B1A3940CAF}" dt="2021-10-25T12:52:36.104" v="712"/>
          <ac:spMkLst>
            <pc:docMk/>
            <pc:sldMk cId="529628615" sldId="365"/>
            <ac:spMk id="119" creationId="{B899E7C2-867F-4C49-AA0A-5CFE0CF48D26}"/>
          </ac:spMkLst>
        </pc:spChg>
        <pc:spChg chg="add del mod">
          <ac:chgData name="Eddy Greffet" userId="7ee8be42-8947-4902-81ee-d6e7466c1489" providerId="ADAL" clId="{C98BCBC7-21A0-4A70-AAEC-D6B1A3940CAF}" dt="2021-10-25T12:55:29.522" v="779" actId="478"/>
          <ac:spMkLst>
            <pc:docMk/>
            <pc:sldMk cId="529628615" sldId="365"/>
            <ac:spMk id="120" creationId="{8958F033-B649-4248-8809-376BCD4DF85E}"/>
          </ac:spMkLst>
        </pc:spChg>
        <pc:spChg chg="add del mod">
          <ac:chgData name="Eddy Greffet" userId="7ee8be42-8947-4902-81ee-d6e7466c1489" providerId="ADAL" clId="{C98BCBC7-21A0-4A70-AAEC-D6B1A3940CAF}" dt="2021-10-25T12:55:28.727" v="778" actId="478"/>
          <ac:spMkLst>
            <pc:docMk/>
            <pc:sldMk cId="529628615" sldId="365"/>
            <ac:spMk id="121" creationId="{2F3D4D8E-F816-4CC9-9422-2DAAE3DB43D1}"/>
          </ac:spMkLst>
        </pc:spChg>
        <pc:spChg chg="add del mod">
          <ac:chgData name="Eddy Greffet" userId="7ee8be42-8947-4902-81ee-d6e7466c1489" providerId="ADAL" clId="{C98BCBC7-21A0-4A70-AAEC-D6B1A3940CAF}" dt="2021-10-25T12:55:28.076" v="777" actId="478"/>
          <ac:spMkLst>
            <pc:docMk/>
            <pc:sldMk cId="529628615" sldId="365"/>
            <ac:spMk id="122" creationId="{18EAF6FA-A6B6-40C6-8962-D14CA698E591}"/>
          </ac:spMkLst>
        </pc:spChg>
        <pc:spChg chg="add del mod">
          <ac:chgData name="Eddy Greffet" userId="7ee8be42-8947-4902-81ee-d6e7466c1489" providerId="ADAL" clId="{C98BCBC7-21A0-4A70-AAEC-D6B1A3940CAF}" dt="2021-10-25T12:55:27.052" v="776" actId="478"/>
          <ac:spMkLst>
            <pc:docMk/>
            <pc:sldMk cId="529628615" sldId="365"/>
            <ac:spMk id="123" creationId="{40BA523A-6965-47FD-B1DF-5CEFFB77D951}"/>
          </ac:spMkLst>
        </pc:spChg>
        <pc:spChg chg="del mod topLvl">
          <ac:chgData name="Eddy Greffet" userId="7ee8be42-8947-4902-81ee-d6e7466c1489" providerId="ADAL" clId="{C98BCBC7-21A0-4A70-AAEC-D6B1A3940CAF}" dt="2021-10-25T12:55:25.808" v="775" actId="478"/>
          <ac:spMkLst>
            <pc:docMk/>
            <pc:sldMk cId="529628615" sldId="365"/>
            <ac:spMk id="125" creationId="{1F66BF56-7218-4F7E-BA09-8A02ABDCFAE9}"/>
          </ac:spMkLst>
        </pc:spChg>
        <pc:spChg chg="del mod topLvl">
          <ac:chgData name="Eddy Greffet" userId="7ee8be42-8947-4902-81ee-d6e7466c1489" providerId="ADAL" clId="{C98BCBC7-21A0-4A70-AAEC-D6B1A3940CAF}" dt="2021-10-25T12:55:24.899" v="774" actId="478"/>
          <ac:spMkLst>
            <pc:docMk/>
            <pc:sldMk cId="529628615" sldId="365"/>
            <ac:spMk id="126" creationId="{9967011D-E65F-4360-8970-CF435F3F96EB}"/>
          </ac:spMkLst>
        </pc:spChg>
        <pc:spChg chg="mod">
          <ac:chgData name="Eddy Greffet" userId="7ee8be42-8947-4902-81ee-d6e7466c1489" providerId="ADAL" clId="{C98BCBC7-21A0-4A70-AAEC-D6B1A3940CAF}" dt="2021-10-25T12:52:36.104" v="712"/>
          <ac:spMkLst>
            <pc:docMk/>
            <pc:sldMk cId="529628615" sldId="365"/>
            <ac:spMk id="128" creationId="{CD4B6441-FDF1-4C83-B2F2-6CCC31F1FA2D}"/>
          </ac:spMkLst>
        </pc:spChg>
        <pc:spChg chg="mod">
          <ac:chgData name="Eddy Greffet" userId="7ee8be42-8947-4902-81ee-d6e7466c1489" providerId="ADAL" clId="{C98BCBC7-21A0-4A70-AAEC-D6B1A3940CAF}" dt="2021-10-25T12:52:36.104" v="712"/>
          <ac:spMkLst>
            <pc:docMk/>
            <pc:sldMk cId="529628615" sldId="365"/>
            <ac:spMk id="129" creationId="{FC567768-A1FA-45DF-9265-85977FAA75F4}"/>
          </ac:spMkLst>
        </pc:spChg>
        <pc:spChg chg="add del mod">
          <ac:chgData name="Eddy Greffet" userId="7ee8be42-8947-4902-81ee-d6e7466c1489" providerId="ADAL" clId="{C98BCBC7-21A0-4A70-AAEC-D6B1A3940CAF}" dt="2021-10-25T12:55:42.609" v="788" actId="478"/>
          <ac:spMkLst>
            <pc:docMk/>
            <pc:sldMk cId="529628615" sldId="365"/>
            <ac:spMk id="130" creationId="{160046EF-AFE6-43EA-B5EF-D7C4CEF255DA}"/>
          </ac:spMkLst>
        </pc:spChg>
        <pc:spChg chg="add del mod">
          <ac:chgData name="Eddy Greffet" userId="7ee8be42-8947-4902-81ee-d6e7466c1489" providerId="ADAL" clId="{C98BCBC7-21A0-4A70-AAEC-D6B1A3940CAF}" dt="2021-10-25T12:55:44.947" v="789" actId="478"/>
          <ac:spMkLst>
            <pc:docMk/>
            <pc:sldMk cId="529628615" sldId="365"/>
            <ac:spMk id="131" creationId="{4C9C67AE-B2E8-4851-AB54-BD003DBF450D}"/>
          </ac:spMkLst>
        </pc:spChg>
        <pc:spChg chg="mod">
          <ac:chgData name="Eddy Greffet" userId="7ee8be42-8947-4902-81ee-d6e7466c1489" providerId="ADAL" clId="{C98BCBC7-21A0-4A70-AAEC-D6B1A3940CAF}" dt="2021-10-25T12:57:54.563" v="849" actId="14100"/>
          <ac:spMkLst>
            <pc:docMk/>
            <pc:sldMk cId="529628615" sldId="365"/>
            <ac:spMk id="133" creationId="{110343D6-8CCC-452E-B273-7FBBA891BB34}"/>
          </ac:spMkLst>
        </pc:spChg>
        <pc:spChg chg="mod">
          <ac:chgData name="Eddy Greffet" userId="7ee8be42-8947-4902-81ee-d6e7466c1489" providerId="ADAL" clId="{C98BCBC7-21A0-4A70-AAEC-D6B1A3940CAF}" dt="2021-10-25T12:52:36.104" v="712"/>
          <ac:spMkLst>
            <pc:docMk/>
            <pc:sldMk cId="529628615" sldId="365"/>
            <ac:spMk id="134" creationId="{2C5344EB-72CB-4725-B885-FBBE3522E871}"/>
          </ac:spMkLst>
        </pc:spChg>
        <pc:spChg chg="mod">
          <ac:chgData name="Eddy Greffet" userId="7ee8be42-8947-4902-81ee-d6e7466c1489" providerId="ADAL" clId="{C98BCBC7-21A0-4A70-AAEC-D6B1A3940CAF}" dt="2021-10-25T12:55:07.881" v="771" actId="20577"/>
          <ac:spMkLst>
            <pc:docMk/>
            <pc:sldMk cId="529628615" sldId="365"/>
            <ac:spMk id="135" creationId="{DA9F9808-740F-465D-9EA4-D8AE2A884652}"/>
          </ac:spMkLst>
        </pc:spChg>
        <pc:spChg chg="del mod">
          <ac:chgData name="Eddy Greffet" userId="7ee8be42-8947-4902-81ee-d6e7466c1489" providerId="ADAL" clId="{C98BCBC7-21A0-4A70-AAEC-D6B1A3940CAF}" dt="2021-10-25T12:55:12.369" v="773" actId="478"/>
          <ac:spMkLst>
            <pc:docMk/>
            <pc:sldMk cId="529628615" sldId="365"/>
            <ac:spMk id="136" creationId="{FE5E0940-6E22-401F-85EB-0CFB86B3526E}"/>
          </ac:spMkLst>
        </pc:spChg>
        <pc:spChg chg="del mod">
          <ac:chgData name="Eddy Greffet" userId="7ee8be42-8947-4902-81ee-d6e7466c1489" providerId="ADAL" clId="{C98BCBC7-21A0-4A70-AAEC-D6B1A3940CAF}" dt="2021-10-25T12:57:57.377" v="850" actId="478"/>
          <ac:spMkLst>
            <pc:docMk/>
            <pc:sldMk cId="529628615" sldId="365"/>
            <ac:spMk id="137" creationId="{A51DE862-C5F4-4A17-8396-1565C5BC17F8}"/>
          </ac:spMkLst>
        </pc:spChg>
        <pc:spChg chg="del mod">
          <ac:chgData name="Eddy Greffet" userId="7ee8be42-8947-4902-81ee-d6e7466c1489" providerId="ADAL" clId="{C98BCBC7-21A0-4A70-AAEC-D6B1A3940CAF}" dt="2021-10-25T12:55:10.538" v="772" actId="478"/>
          <ac:spMkLst>
            <pc:docMk/>
            <pc:sldMk cId="529628615" sldId="365"/>
            <ac:spMk id="138" creationId="{1147C0BD-25E6-4E60-8E2A-B8E9B1CC5D48}"/>
          </ac:spMkLst>
        </pc:spChg>
        <pc:spChg chg="add mod">
          <ac:chgData name="Eddy Greffet" userId="7ee8be42-8947-4902-81ee-d6e7466c1489" providerId="ADAL" clId="{C98BCBC7-21A0-4A70-AAEC-D6B1A3940CAF}" dt="2021-10-25T12:57:41.237" v="845" actId="1076"/>
          <ac:spMkLst>
            <pc:docMk/>
            <pc:sldMk cId="529628615" sldId="365"/>
            <ac:spMk id="139" creationId="{3D03205E-5A67-4FE4-B533-11D356DC143A}"/>
          </ac:spMkLst>
        </pc:spChg>
        <pc:spChg chg="add mod">
          <ac:chgData name="Eddy Greffet" userId="7ee8be42-8947-4902-81ee-d6e7466c1489" providerId="ADAL" clId="{C98BCBC7-21A0-4A70-AAEC-D6B1A3940CAF}" dt="2021-10-25T12:57:41.237" v="845" actId="1076"/>
          <ac:spMkLst>
            <pc:docMk/>
            <pc:sldMk cId="529628615" sldId="365"/>
            <ac:spMk id="140" creationId="{2ADF62E3-F79D-43B5-B5C8-36613038828D}"/>
          </ac:spMkLst>
        </pc:spChg>
        <pc:spChg chg="add mod">
          <ac:chgData name="Eddy Greffet" userId="7ee8be42-8947-4902-81ee-d6e7466c1489" providerId="ADAL" clId="{C98BCBC7-21A0-4A70-AAEC-D6B1A3940CAF}" dt="2021-10-25T12:57:28.066" v="843" actId="164"/>
          <ac:spMkLst>
            <pc:docMk/>
            <pc:sldMk cId="529628615" sldId="365"/>
            <ac:spMk id="141" creationId="{E95D926C-DA27-4034-90B6-84173B63963E}"/>
          </ac:spMkLst>
        </pc:spChg>
        <pc:spChg chg="add del mod">
          <ac:chgData name="Eddy Greffet" userId="7ee8be42-8947-4902-81ee-d6e7466c1489" providerId="ADAL" clId="{C98BCBC7-21A0-4A70-AAEC-D6B1A3940CAF}" dt="2021-10-25T12:55:47.488" v="791" actId="478"/>
          <ac:spMkLst>
            <pc:docMk/>
            <pc:sldMk cId="529628615" sldId="365"/>
            <ac:spMk id="142" creationId="{74A64DC4-FBDE-4466-B93E-1B840921B46E}"/>
          </ac:spMkLst>
        </pc:spChg>
        <pc:spChg chg="add del mod">
          <ac:chgData name="Eddy Greffet" userId="7ee8be42-8947-4902-81ee-d6e7466c1489" providerId="ADAL" clId="{C98BCBC7-21A0-4A70-AAEC-D6B1A3940CAF}" dt="2021-10-25T12:55:46.296" v="790" actId="478"/>
          <ac:spMkLst>
            <pc:docMk/>
            <pc:sldMk cId="529628615" sldId="365"/>
            <ac:spMk id="143" creationId="{7135B1D6-B26D-4250-80A0-27CE874F7DD6}"/>
          </ac:spMkLst>
        </pc:spChg>
        <pc:spChg chg="add del mod">
          <ac:chgData name="Eddy Greffet" userId="7ee8be42-8947-4902-81ee-d6e7466c1489" providerId="ADAL" clId="{C98BCBC7-21A0-4A70-AAEC-D6B1A3940CAF}" dt="2021-10-25T12:54:51.548" v="764" actId="478"/>
          <ac:spMkLst>
            <pc:docMk/>
            <pc:sldMk cId="529628615" sldId="365"/>
            <ac:spMk id="144" creationId="{54906766-2D4D-451B-AC8B-2C64A9454ECC}"/>
          </ac:spMkLst>
        </pc:spChg>
        <pc:spChg chg="add del mod">
          <ac:chgData name="Eddy Greffet" userId="7ee8be42-8947-4902-81ee-d6e7466c1489" providerId="ADAL" clId="{C98BCBC7-21A0-4A70-AAEC-D6B1A3940CAF}" dt="2021-10-25T12:54:41.899" v="760" actId="478"/>
          <ac:spMkLst>
            <pc:docMk/>
            <pc:sldMk cId="529628615" sldId="365"/>
            <ac:spMk id="145" creationId="{B6923211-4A4C-456C-9516-7D5971C6CEBD}"/>
          </ac:spMkLst>
        </pc:spChg>
        <pc:spChg chg="mod topLvl">
          <ac:chgData name="Eddy Greffet" userId="7ee8be42-8947-4902-81ee-d6e7466c1489" providerId="ADAL" clId="{C98BCBC7-21A0-4A70-AAEC-D6B1A3940CAF}" dt="2021-10-25T12:58:19.984" v="854" actId="14100"/>
          <ac:spMkLst>
            <pc:docMk/>
            <pc:sldMk cId="529628615" sldId="365"/>
            <ac:spMk id="147" creationId="{5BF7DF78-5482-4E77-809A-589B17376DFD}"/>
          </ac:spMkLst>
        </pc:spChg>
        <pc:spChg chg="del mod topLvl">
          <ac:chgData name="Eddy Greffet" userId="7ee8be42-8947-4902-81ee-d6e7466c1489" providerId="ADAL" clId="{C98BCBC7-21A0-4A70-AAEC-D6B1A3940CAF}" dt="2021-10-25T12:52:55.273" v="714" actId="478"/>
          <ac:spMkLst>
            <pc:docMk/>
            <pc:sldMk cId="529628615" sldId="365"/>
            <ac:spMk id="148" creationId="{E5FF0849-5C35-4D3E-8C5F-A8AF1BC421D6}"/>
          </ac:spMkLst>
        </pc:spChg>
        <pc:spChg chg="mod topLvl">
          <ac:chgData name="Eddy Greffet" userId="7ee8be42-8947-4902-81ee-d6e7466c1489" providerId="ADAL" clId="{C98BCBC7-21A0-4A70-AAEC-D6B1A3940CAF}" dt="2021-10-25T12:58:29.678" v="876" actId="1035"/>
          <ac:spMkLst>
            <pc:docMk/>
            <pc:sldMk cId="529628615" sldId="365"/>
            <ac:spMk id="149" creationId="{A52D552B-E58A-41D8-9DFD-AAA354111DBD}"/>
          </ac:spMkLst>
        </pc:spChg>
        <pc:spChg chg="mod topLvl">
          <ac:chgData name="Eddy Greffet" userId="7ee8be42-8947-4902-81ee-d6e7466c1489" providerId="ADAL" clId="{C98BCBC7-21A0-4A70-AAEC-D6B1A3940CAF}" dt="2021-10-25T12:56:11.553" v="813" actId="1035"/>
          <ac:spMkLst>
            <pc:docMk/>
            <pc:sldMk cId="529628615" sldId="365"/>
            <ac:spMk id="150" creationId="{202E431F-16A2-4E96-8A4A-2164CC63DB9B}"/>
          </ac:spMkLst>
        </pc:spChg>
        <pc:spChg chg="del mod topLvl">
          <ac:chgData name="Eddy Greffet" userId="7ee8be42-8947-4902-81ee-d6e7466c1489" providerId="ADAL" clId="{C98BCBC7-21A0-4A70-AAEC-D6B1A3940CAF}" dt="2021-10-25T12:53:01.461" v="719" actId="478"/>
          <ac:spMkLst>
            <pc:docMk/>
            <pc:sldMk cId="529628615" sldId="365"/>
            <ac:spMk id="151" creationId="{6C163D71-033B-45C8-8F44-2BE3B8C49CB2}"/>
          </ac:spMkLst>
        </pc:spChg>
        <pc:spChg chg="del mod topLvl">
          <ac:chgData name="Eddy Greffet" userId="7ee8be42-8947-4902-81ee-d6e7466c1489" providerId="ADAL" clId="{C98BCBC7-21A0-4A70-AAEC-D6B1A3940CAF}" dt="2021-10-25T12:52:56.684" v="715" actId="478"/>
          <ac:spMkLst>
            <pc:docMk/>
            <pc:sldMk cId="529628615" sldId="365"/>
            <ac:spMk id="154" creationId="{4C6017C7-C49F-4B3D-9D6E-0DFD60A1FE7A}"/>
          </ac:spMkLst>
        </pc:spChg>
        <pc:spChg chg="mod topLvl">
          <ac:chgData name="Eddy Greffet" userId="7ee8be42-8947-4902-81ee-d6e7466c1489" providerId="ADAL" clId="{C98BCBC7-21A0-4A70-AAEC-D6B1A3940CAF}" dt="2021-10-25T12:56:11.553" v="813" actId="1035"/>
          <ac:spMkLst>
            <pc:docMk/>
            <pc:sldMk cId="529628615" sldId="365"/>
            <ac:spMk id="155" creationId="{16C9E536-CCED-408A-91EE-4D61B0E13D5F}"/>
          </ac:spMkLst>
        </pc:spChg>
        <pc:spChg chg="del mod topLvl">
          <ac:chgData name="Eddy Greffet" userId="7ee8be42-8947-4902-81ee-d6e7466c1489" providerId="ADAL" clId="{C98BCBC7-21A0-4A70-AAEC-D6B1A3940CAF}" dt="2021-10-25T12:53:00.542" v="718" actId="478"/>
          <ac:spMkLst>
            <pc:docMk/>
            <pc:sldMk cId="529628615" sldId="365"/>
            <ac:spMk id="156" creationId="{5F24335B-9006-4627-99B1-D8C450FB56E9}"/>
          </ac:spMkLst>
        </pc:spChg>
        <pc:spChg chg="del mod topLvl">
          <ac:chgData name="Eddy Greffet" userId="7ee8be42-8947-4902-81ee-d6e7466c1489" providerId="ADAL" clId="{C98BCBC7-21A0-4A70-AAEC-D6B1A3940CAF}" dt="2021-10-25T12:53:10.223" v="725" actId="478"/>
          <ac:spMkLst>
            <pc:docMk/>
            <pc:sldMk cId="529628615" sldId="365"/>
            <ac:spMk id="158" creationId="{464F9DFD-3F80-47A4-B72A-8CF621B55809}"/>
          </ac:spMkLst>
        </pc:spChg>
        <pc:spChg chg="del mod topLvl">
          <ac:chgData name="Eddy Greffet" userId="7ee8be42-8947-4902-81ee-d6e7466c1489" providerId="ADAL" clId="{C98BCBC7-21A0-4A70-AAEC-D6B1A3940CAF}" dt="2021-10-25T12:53:09.279" v="724" actId="478"/>
          <ac:spMkLst>
            <pc:docMk/>
            <pc:sldMk cId="529628615" sldId="365"/>
            <ac:spMk id="159" creationId="{8C929CA3-C118-4B54-9A3C-7B7731EBE4C0}"/>
          </ac:spMkLst>
        </pc:spChg>
        <pc:spChg chg="del mod topLvl">
          <ac:chgData name="Eddy Greffet" userId="7ee8be42-8947-4902-81ee-d6e7466c1489" providerId="ADAL" clId="{C98BCBC7-21A0-4A70-AAEC-D6B1A3940CAF}" dt="2021-10-25T12:53:32.547" v="740" actId="478"/>
          <ac:spMkLst>
            <pc:docMk/>
            <pc:sldMk cId="529628615" sldId="365"/>
            <ac:spMk id="161" creationId="{9C8982AF-FFC0-4326-90B0-2548EB72AE9D}"/>
          </ac:spMkLst>
        </pc:spChg>
        <pc:spChg chg="mod topLvl">
          <ac:chgData name="Eddy Greffet" userId="7ee8be42-8947-4902-81ee-d6e7466c1489" providerId="ADAL" clId="{C98BCBC7-21A0-4A70-AAEC-D6B1A3940CAF}" dt="2021-10-25T12:56:11.553" v="813" actId="1035"/>
          <ac:spMkLst>
            <pc:docMk/>
            <pc:sldMk cId="529628615" sldId="365"/>
            <ac:spMk id="162" creationId="{C2A2B0D3-E290-4BDF-8ACC-04AB211EC50F}"/>
          </ac:spMkLst>
        </pc:spChg>
        <pc:spChg chg="del mod topLvl">
          <ac:chgData name="Eddy Greffet" userId="7ee8be42-8947-4902-81ee-d6e7466c1489" providerId="ADAL" clId="{C98BCBC7-21A0-4A70-AAEC-D6B1A3940CAF}" dt="2021-10-25T12:53:12.278" v="727" actId="478"/>
          <ac:spMkLst>
            <pc:docMk/>
            <pc:sldMk cId="529628615" sldId="365"/>
            <ac:spMk id="163" creationId="{C7549900-ECB2-4A35-BB4A-EBCFF5232C73}"/>
          </ac:spMkLst>
        </pc:spChg>
        <pc:spChg chg="del mod topLvl">
          <ac:chgData name="Eddy Greffet" userId="7ee8be42-8947-4902-81ee-d6e7466c1489" providerId="ADAL" clId="{C98BCBC7-21A0-4A70-AAEC-D6B1A3940CAF}" dt="2021-10-25T12:53:14.573" v="729" actId="478"/>
          <ac:spMkLst>
            <pc:docMk/>
            <pc:sldMk cId="529628615" sldId="365"/>
            <ac:spMk id="164" creationId="{85DE0A28-C8AE-494F-AA69-810F0904FBEF}"/>
          </ac:spMkLst>
        </pc:spChg>
        <pc:spChg chg="del mod topLvl">
          <ac:chgData name="Eddy Greffet" userId="7ee8be42-8947-4902-81ee-d6e7466c1489" providerId="ADAL" clId="{C98BCBC7-21A0-4A70-AAEC-D6B1A3940CAF}" dt="2021-10-25T12:53:30.533" v="738" actId="478"/>
          <ac:spMkLst>
            <pc:docMk/>
            <pc:sldMk cId="529628615" sldId="365"/>
            <ac:spMk id="167" creationId="{CAC133AF-95BB-4325-8E1B-D31DB140A56D}"/>
          </ac:spMkLst>
        </pc:spChg>
        <pc:spChg chg="mod topLvl">
          <ac:chgData name="Eddy Greffet" userId="7ee8be42-8947-4902-81ee-d6e7466c1489" providerId="ADAL" clId="{C98BCBC7-21A0-4A70-AAEC-D6B1A3940CAF}" dt="2021-10-25T12:56:11.553" v="813" actId="1035"/>
          <ac:spMkLst>
            <pc:docMk/>
            <pc:sldMk cId="529628615" sldId="365"/>
            <ac:spMk id="168" creationId="{215630A7-6586-424C-8E06-B898A2DBE58E}"/>
          </ac:spMkLst>
        </pc:spChg>
        <pc:spChg chg="del mod topLvl">
          <ac:chgData name="Eddy Greffet" userId="7ee8be42-8947-4902-81ee-d6e7466c1489" providerId="ADAL" clId="{C98BCBC7-21A0-4A70-AAEC-D6B1A3940CAF}" dt="2021-10-25T12:53:11.474" v="726" actId="478"/>
          <ac:spMkLst>
            <pc:docMk/>
            <pc:sldMk cId="529628615" sldId="365"/>
            <ac:spMk id="169" creationId="{A0E2365A-7E35-482D-B8D6-3C0FA2588196}"/>
          </ac:spMkLst>
        </pc:spChg>
        <pc:spChg chg="del mod topLvl">
          <ac:chgData name="Eddy Greffet" userId="7ee8be42-8947-4902-81ee-d6e7466c1489" providerId="ADAL" clId="{C98BCBC7-21A0-4A70-AAEC-D6B1A3940CAF}" dt="2021-10-25T12:53:13.674" v="728" actId="478"/>
          <ac:spMkLst>
            <pc:docMk/>
            <pc:sldMk cId="529628615" sldId="365"/>
            <ac:spMk id="170" creationId="{937E384C-A6CB-4693-980D-6D9AAE8BAFE9}"/>
          </ac:spMkLst>
        </pc:spChg>
        <pc:spChg chg="mod topLvl">
          <ac:chgData name="Eddy Greffet" userId="7ee8be42-8947-4902-81ee-d6e7466c1489" providerId="ADAL" clId="{C98BCBC7-21A0-4A70-AAEC-D6B1A3940CAF}" dt="2021-10-25T12:56:11.553" v="813" actId="1035"/>
          <ac:spMkLst>
            <pc:docMk/>
            <pc:sldMk cId="529628615" sldId="365"/>
            <ac:spMk id="173" creationId="{21EFF4D0-0523-40C0-B8EF-6D434283EB96}"/>
          </ac:spMkLst>
        </pc:spChg>
        <pc:spChg chg="del mod topLvl">
          <ac:chgData name="Eddy Greffet" userId="7ee8be42-8947-4902-81ee-d6e7466c1489" providerId="ADAL" clId="{C98BCBC7-21A0-4A70-AAEC-D6B1A3940CAF}" dt="2021-10-25T12:53:27.604" v="736" actId="478"/>
          <ac:spMkLst>
            <pc:docMk/>
            <pc:sldMk cId="529628615" sldId="365"/>
            <ac:spMk id="174" creationId="{BC0FCAC2-4CF6-42C4-A770-680B1B957353}"/>
          </ac:spMkLst>
        </pc:spChg>
        <pc:spChg chg="del mod topLvl">
          <ac:chgData name="Eddy Greffet" userId="7ee8be42-8947-4902-81ee-d6e7466c1489" providerId="ADAL" clId="{C98BCBC7-21A0-4A70-AAEC-D6B1A3940CAF}" dt="2021-10-25T12:53:21.456" v="731" actId="478"/>
          <ac:spMkLst>
            <pc:docMk/>
            <pc:sldMk cId="529628615" sldId="365"/>
            <ac:spMk id="175" creationId="{EA8DA0C4-455A-4492-8BE8-874736A291A6}"/>
          </ac:spMkLst>
        </pc:spChg>
        <pc:spChg chg="del mod topLvl">
          <ac:chgData name="Eddy Greffet" userId="7ee8be42-8947-4902-81ee-d6e7466c1489" providerId="ADAL" clId="{C98BCBC7-21A0-4A70-AAEC-D6B1A3940CAF}" dt="2021-10-25T12:53:22.440" v="732" actId="478"/>
          <ac:spMkLst>
            <pc:docMk/>
            <pc:sldMk cId="529628615" sldId="365"/>
            <ac:spMk id="176" creationId="{ECF6AAA0-F91D-4EFA-B42B-056F7D9E1038}"/>
          </ac:spMkLst>
        </pc:spChg>
        <pc:spChg chg="mod topLvl">
          <ac:chgData name="Eddy Greffet" userId="7ee8be42-8947-4902-81ee-d6e7466c1489" providerId="ADAL" clId="{C98BCBC7-21A0-4A70-AAEC-D6B1A3940CAF}" dt="2021-10-25T12:56:11.553" v="813" actId="1035"/>
          <ac:spMkLst>
            <pc:docMk/>
            <pc:sldMk cId="529628615" sldId="365"/>
            <ac:spMk id="177" creationId="{A546CA05-1022-412C-806B-F84AA8F3EEE4}"/>
          </ac:spMkLst>
        </pc:spChg>
        <pc:spChg chg="del mod topLvl">
          <ac:chgData name="Eddy Greffet" userId="7ee8be42-8947-4902-81ee-d6e7466c1489" providerId="ADAL" clId="{C98BCBC7-21A0-4A70-AAEC-D6B1A3940CAF}" dt="2021-10-25T12:53:20.638" v="730" actId="478"/>
          <ac:spMkLst>
            <pc:docMk/>
            <pc:sldMk cId="529628615" sldId="365"/>
            <ac:spMk id="178" creationId="{219323AA-BF5B-4B1A-A288-5E5B6B29B746}"/>
          </ac:spMkLst>
        </pc:spChg>
        <pc:spChg chg="del mod topLvl">
          <ac:chgData name="Eddy Greffet" userId="7ee8be42-8947-4902-81ee-d6e7466c1489" providerId="ADAL" clId="{C98BCBC7-21A0-4A70-AAEC-D6B1A3940CAF}" dt="2021-10-25T12:53:26.930" v="735" actId="478"/>
          <ac:spMkLst>
            <pc:docMk/>
            <pc:sldMk cId="529628615" sldId="365"/>
            <ac:spMk id="180" creationId="{69C794BA-D9A7-432A-97E9-D6C8B3C541CB}"/>
          </ac:spMkLst>
        </pc:spChg>
        <pc:spChg chg="del mod topLvl">
          <ac:chgData name="Eddy Greffet" userId="7ee8be42-8947-4902-81ee-d6e7466c1489" providerId="ADAL" clId="{C98BCBC7-21A0-4A70-AAEC-D6B1A3940CAF}" dt="2021-10-25T12:53:23.908" v="733" actId="478"/>
          <ac:spMkLst>
            <pc:docMk/>
            <pc:sldMk cId="529628615" sldId="365"/>
            <ac:spMk id="181" creationId="{A619FD7A-1552-49FB-927E-C1E8A481C636}"/>
          </ac:spMkLst>
        </pc:spChg>
        <pc:spChg chg="add del mod">
          <ac:chgData name="Eddy Greffet" userId="7ee8be42-8947-4902-81ee-d6e7466c1489" providerId="ADAL" clId="{C98BCBC7-21A0-4A70-AAEC-D6B1A3940CAF}" dt="2021-10-25T12:54:52.260" v="765" actId="478"/>
          <ac:spMkLst>
            <pc:docMk/>
            <pc:sldMk cId="529628615" sldId="365"/>
            <ac:spMk id="184" creationId="{F22AF1D3-0285-40A8-B05F-2BF4BD91A7CB}"/>
          </ac:spMkLst>
        </pc:spChg>
        <pc:spChg chg="add del mod">
          <ac:chgData name="Eddy Greffet" userId="7ee8be42-8947-4902-81ee-d6e7466c1489" providerId="ADAL" clId="{C98BCBC7-21A0-4A70-AAEC-D6B1A3940CAF}" dt="2021-10-25T12:54:29.493" v="753" actId="478"/>
          <ac:spMkLst>
            <pc:docMk/>
            <pc:sldMk cId="529628615" sldId="365"/>
            <ac:spMk id="186" creationId="{149674D1-16CF-4042-B540-D0AF2C5C2436}"/>
          </ac:spMkLst>
        </pc:spChg>
        <pc:spChg chg="add del mod">
          <ac:chgData name="Eddy Greffet" userId="7ee8be42-8947-4902-81ee-d6e7466c1489" providerId="ADAL" clId="{C98BCBC7-21A0-4A70-AAEC-D6B1A3940CAF}" dt="2021-10-25T12:54:26.394" v="750" actId="478"/>
          <ac:spMkLst>
            <pc:docMk/>
            <pc:sldMk cId="529628615" sldId="365"/>
            <ac:spMk id="187" creationId="{3CCECCF1-861B-45A7-B258-46E34BDEB529}"/>
          </ac:spMkLst>
        </pc:spChg>
        <pc:spChg chg="add del mod">
          <ac:chgData name="Eddy Greffet" userId="7ee8be42-8947-4902-81ee-d6e7466c1489" providerId="ADAL" clId="{C98BCBC7-21A0-4A70-AAEC-D6B1A3940CAF}" dt="2021-10-25T12:54:27.801" v="751" actId="478"/>
          <ac:spMkLst>
            <pc:docMk/>
            <pc:sldMk cId="529628615" sldId="365"/>
            <ac:spMk id="188" creationId="{D1C045E5-C06F-4926-8AF1-4804081ABAE1}"/>
          </ac:spMkLst>
        </pc:spChg>
        <pc:spChg chg="add del mod">
          <ac:chgData name="Eddy Greffet" userId="7ee8be42-8947-4902-81ee-d6e7466c1489" providerId="ADAL" clId="{C98BCBC7-21A0-4A70-AAEC-D6B1A3940CAF}" dt="2021-10-25T12:54:30.992" v="754" actId="478"/>
          <ac:spMkLst>
            <pc:docMk/>
            <pc:sldMk cId="529628615" sldId="365"/>
            <ac:spMk id="189" creationId="{025DB548-E3EB-4339-835F-2E5604CA00E4}"/>
          </ac:spMkLst>
        </pc:spChg>
        <pc:spChg chg="add del mod">
          <ac:chgData name="Eddy Greffet" userId="7ee8be42-8947-4902-81ee-d6e7466c1489" providerId="ADAL" clId="{C98BCBC7-21A0-4A70-AAEC-D6B1A3940CAF}" dt="2021-10-25T12:54:25.562" v="749" actId="478"/>
          <ac:spMkLst>
            <pc:docMk/>
            <pc:sldMk cId="529628615" sldId="365"/>
            <ac:spMk id="190" creationId="{4E8DF503-8429-49E5-8FAC-00646551932A}"/>
          </ac:spMkLst>
        </pc:spChg>
        <pc:spChg chg="add del mod">
          <ac:chgData name="Eddy Greffet" userId="7ee8be42-8947-4902-81ee-d6e7466c1489" providerId="ADAL" clId="{C98BCBC7-21A0-4A70-AAEC-D6B1A3940CAF}" dt="2021-10-25T12:54:28.868" v="752" actId="478"/>
          <ac:spMkLst>
            <pc:docMk/>
            <pc:sldMk cId="529628615" sldId="365"/>
            <ac:spMk id="191" creationId="{81DC990B-F44B-4CB4-B9B4-68A201871650}"/>
          </ac:spMkLst>
        </pc:spChg>
        <pc:spChg chg="mod">
          <ac:chgData name="Eddy Greffet" userId="7ee8be42-8947-4902-81ee-d6e7466c1489" providerId="ADAL" clId="{C98BCBC7-21A0-4A70-AAEC-D6B1A3940CAF}" dt="2021-10-25T12:52:36.104" v="712"/>
          <ac:spMkLst>
            <pc:docMk/>
            <pc:sldMk cId="529628615" sldId="365"/>
            <ac:spMk id="193" creationId="{BE9A25C6-D378-4F02-82FC-856A953D37AC}"/>
          </ac:spMkLst>
        </pc:spChg>
        <pc:spChg chg="mod">
          <ac:chgData name="Eddy Greffet" userId="7ee8be42-8947-4902-81ee-d6e7466c1489" providerId="ADAL" clId="{C98BCBC7-21A0-4A70-AAEC-D6B1A3940CAF}" dt="2021-10-25T12:52:36.104" v="712"/>
          <ac:spMkLst>
            <pc:docMk/>
            <pc:sldMk cId="529628615" sldId="365"/>
            <ac:spMk id="194" creationId="{560084BF-ED8D-40D8-AC32-2DDBC2B7C0A0}"/>
          </ac:spMkLst>
        </pc:spChg>
        <pc:spChg chg="mod">
          <ac:chgData name="Eddy Greffet" userId="7ee8be42-8947-4902-81ee-d6e7466c1489" providerId="ADAL" clId="{C98BCBC7-21A0-4A70-AAEC-D6B1A3940CAF}" dt="2021-10-25T12:52:36.104" v="712"/>
          <ac:spMkLst>
            <pc:docMk/>
            <pc:sldMk cId="529628615" sldId="365"/>
            <ac:spMk id="195" creationId="{08C82DC1-113D-40C2-A1F2-B0DA3B8A2246}"/>
          </ac:spMkLst>
        </pc:spChg>
        <pc:spChg chg="mod">
          <ac:chgData name="Eddy Greffet" userId="7ee8be42-8947-4902-81ee-d6e7466c1489" providerId="ADAL" clId="{C98BCBC7-21A0-4A70-AAEC-D6B1A3940CAF}" dt="2021-10-25T12:52:36.104" v="712"/>
          <ac:spMkLst>
            <pc:docMk/>
            <pc:sldMk cId="529628615" sldId="365"/>
            <ac:spMk id="197" creationId="{5C983B81-0756-42B9-8162-E3FA0445F5BA}"/>
          </ac:spMkLst>
        </pc:spChg>
        <pc:spChg chg="mod">
          <ac:chgData name="Eddy Greffet" userId="7ee8be42-8947-4902-81ee-d6e7466c1489" providerId="ADAL" clId="{C98BCBC7-21A0-4A70-AAEC-D6B1A3940CAF}" dt="2021-10-25T12:52:36.104" v="712"/>
          <ac:spMkLst>
            <pc:docMk/>
            <pc:sldMk cId="529628615" sldId="365"/>
            <ac:spMk id="198" creationId="{94212404-D6AB-4CD4-9071-4A2D4F089C4A}"/>
          </ac:spMkLst>
        </pc:spChg>
        <pc:spChg chg="mod">
          <ac:chgData name="Eddy Greffet" userId="7ee8be42-8947-4902-81ee-d6e7466c1489" providerId="ADAL" clId="{C98BCBC7-21A0-4A70-AAEC-D6B1A3940CAF}" dt="2021-10-25T12:52:36.104" v="712"/>
          <ac:spMkLst>
            <pc:docMk/>
            <pc:sldMk cId="529628615" sldId="365"/>
            <ac:spMk id="199" creationId="{D716ED16-5E92-4336-BF80-FD5BBCC65A34}"/>
          </ac:spMkLst>
        </pc:spChg>
        <pc:spChg chg="mod">
          <ac:chgData name="Eddy Greffet" userId="7ee8be42-8947-4902-81ee-d6e7466c1489" providerId="ADAL" clId="{C98BCBC7-21A0-4A70-AAEC-D6B1A3940CAF}" dt="2021-10-25T12:52:36.104" v="712"/>
          <ac:spMkLst>
            <pc:docMk/>
            <pc:sldMk cId="529628615" sldId="365"/>
            <ac:spMk id="201" creationId="{94A00287-AFF2-4E49-8770-E8804DD848B2}"/>
          </ac:spMkLst>
        </pc:spChg>
        <pc:spChg chg="mod">
          <ac:chgData name="Eddy Greffet" userId="7ee8be42-8947-4902-81ee-d6e7466c1489" providerId="ADAL" clId="{C98BCBC7-21A0-4A70-AAEC-D6B1A3940CAF}" dt="2021-10-25T12:52:36.104" v="712"/>
          <ac:spMkLst>
            <pc:docMk/>
            <pc:sldMk cId="529628615" sldId="365"/>
            <ac:spMk id="202" creationId="{6BAA977B-8305-4314-B6EA-16C263C0D07E}"/>
          </ac:spMkLst>
        </pc:spChg>
        <pc:spChg chg="mod">
          <ac:chgData name="Eddy Greffet" userId="7ee8be42-8947-4902-81ee-d6e7466c1489" providerId="ADAL" clId="{C98BCBC7-21A0-4A70-AAEC-D6B1A3940CAF}" dt="2021-10-25T12:52:36.104" v="712"/>
          <ac:spMkLst>
            <pc:docMk/>
            <pc:sldMk cId="529628615" sldId="365"/>
            <ac:spMk id="204" creationId="{7890BE96-5711-4B4B-A27F-D3EFDF6392F7}"/>
          </ac:spMkLst>
        </pc:spChg>
        <pc:spChg chg="mod">
          <ac:chgData name="Eddy Greffet" userId="7ee8be42-8947-4902-81ee-d6e7466c1489" providerId="ADAL" clId="{C98BCBC7-21A0-4A70-AAEC-D6B1A3940CAF}" dt="2021-10-25T12:52:36.104" v="712"/>
          <ac:spMkLst>
            <pc:docMk/>
            <pc:sldMk cId="529628615" sldId="365"/>
            <ac:spMk id="205" creationId="{9FDE70A3-B88C-452B-B45B-14298E94519D}"/>
          </ac:spMkLst>
        </pc:spChg>
        <pc:spChg chg="add del mod">
          <ac:chgData name="Eddy Greffet" userId="7ee8be42-8947-4902-81ee-d6e7466c1489" providerId="ADAL" clId="{C98BCBC7-21A0-4A70-AAEC-D6B1A3940CAF}" dt="2021-10-25T12:54:53.531" v="767" actId="478"/>
          <ac:spMkLst>
            <pc:docMk/>
            <pc:sldMk cId="529628615" sldId="365"/>
            <ac:spMk id="206" creationId="{576ECEA7-F6D9-4484-A261-B64CF639A349}"/>
          </ac:spMkLst>
        </pc:spChg>
        <pc:spChg chg="mod">
          <ac:chgData name="Eddy Greffet" userId="7ee8be42-8947-4902-81ee-d6e7466c1489" providerId="ADAL" clId="{C98BCBC7-21A0-4A70-AAEC-D6B1A3940CAF}" dt="2021-10-25T12:52:36.104" v="712"/>
          <ac:spMkLst>
            <pc:docMk/>
            <pc:sldMk cId="529628615" sldId="365"/>
            <ac:spMk id="209" creationId="{6784D03A-64BC-42D5-A437-851A3B34784B}"/>
          </ac:spMkLst>
        </pc:spChg>
        <pc:spChg chg="mod">
          <ac:chgData name="Eddy Greffet" userId="7ee8be42-8947-4902-81ee-d6e7466c1489" providerId="ADAL" clId="{C98BCBC7-21A0-4A70-AAEC-D6B1A3940CAF}" dt="2021-10-25T12:52:36.104" v="712"/>
          <ac:spMkLst>
            <pc:docMk/>
            <pc:sldMk cId="529628615" sldId="365"/>
            <ac:spMk id="210" creationId="{F84E4168-E900-4291-B2E3-9158F3582C01}"/>
          </ac:spMkLst>
        </pc:spChg>
        <pc:spChg chg="add mod">
          <ac:chgData name="Eddy Greffet" userId="7ee8be42-8947-4902-81ee-d6e7466c1489" providerId="ADAL" clId="{C98BCBC7-21A0-4A70-AAEC-D6B1A3940CAF}" dt="2021-10-25T12:57:41.237" v="845" actId="1076"/>
          <ac:spMkLst>
            <pc:docMk/>
            <pc:sldMk cId="529628615" sldId="365"/>
            <ac:spMk id="211" creationId="{F121365C-E18B-4541-87DA-DB0C6F6FA1F2}"/>
          </ac:spMkLst>
        </pc:spChg>
        <pc:spChg chg="add mod">
          <ac:chgData name="Eddy Greffet" userId="7ee8be42-8947-4902-81ee-d6e7466c1489" providerId="ADAL" clId="{C98BCBC7-21A0-4A70-AAEC-D6B1A3940CAF}" dt="2021-10-25T12:57:41.237" v="845" actId="1076"/>
          <ac:spMkLst>
            <pc:docMk/>
            <pc:sldMk cId="529628615" sldId="365"/>
            <ac:spMk id="212" creationId="{F8948C18-9090-4F35-83E7-17EE985BB484}"/>
          </ac:spMkLst>
        </pc:spChg>
        <pc:spChg chg="add del mod">
          <ac:chgData name="Eddy Greffet" userId="7ee8be42-8947-4902-81ee-d6e7466c1489" providerId="ADAL" clId="{C98BCBC7-21A0-4A70-AAEC-D6B1A3940CAF}" dt="2021-10-25T12:54:48.870" v="761" actId="478"/>
          <ac:spMkLst>
            <pc:docMk/>
            <pc:sldMk cId="529628615" sldId="365"/>
            <ac:spMk id="214" creationId="{C97B8C4E-FD46-4E46-BE43-7C6E254C6F98}"/>
          </ac:spMkLst>
        </pc:spChg>
        <pc:spChg chg="add del mod">
          <ac:chgData name="Eddy Greffet" userId="7ee8be42-8947-4902-81ee-d6e7466c1489" providerId="ADAL" clId="{C98BCBC7-21A0-4A70-AAEC-D6B1A3940CAF}" dt="2021-10-25T12:54:49.880" v="762" actId="478"/>
          <ac:spMkLst>
            <pc:docMk/>
            <pc:sldMk cId="529628615" sldId="365"/>
            <ac:spMk id="215" creationId="{F1CE463A-E24A-46BA-9721-CF76C12E50EF}"/>
          </ac:spMkLst>
        </pc:spChg>
        <pc:spChg chg="add del mod">
          <ac:chgData name="Eddy Greffet" userId="7ee8be42-8947-4902-81ee-d6e7466c1489" providerId="ADAL" clId="{C98BCBC7-21A0-4A70-AAEC-D6B1A3940CAF}" dt="2021-10-25T12:54:50.877" v="763" actId="478"/>
          <ac:spMkLst>
            <pc:docMk/>
            <pc:sldMk cId="529628615" sldId="365"/>
            <ac:spMk id="216" creationId="{D4D11A91-AD00-4AFC-A65A-D10054846558}"/>
          </ac:spMkLst>
        </pc:spChg>
        <pc:spChg chg="add mod">
          <ac:chgData name="Eddy Greffet" userId="7ee8be42-8947-4902-81ee-d6e7466c1489" providerId="ADAL" clId="{C98BCBC7-21A0-4A70-AAEC-D6B1A3940CAF}" dt="2021-10-25T13:58:59.171" v="1078"/>
          <ac:spMkLst>
            <pc:docMk/>
            <pc:sldMk cId="529628615" sldId="365"/>
            <ac:spMk id="217" creationId="{4648A1D5-3039-41A7-A376-3A9BE86EDA13}"/>
          </ac:spMkLst>
        </pc:spChg>
        <pc:grpChg chg="del">
          <ac:chgData name="Eddy Greffet" userId="7ee8be42-8947-4902-81ee-d6e7466c1489" providerId="ADAL" clId="{C98BCBC7-21A0-4A70-AAEC-D6B1A3940CAF}" dt="2021-10-25T12:52:34.754" v="711" actId="478"/>
          <ac:grpSpMkLst>
            <pc:docMk/>
            <pc:sldMk cId="529628615" sldId="365"/>
            <ac:grpSpMk id="2" creationId="{B1C3031C-B650-4FCF-880D-48153DBCE5C9}"/>
          </ac:grpSpMkLst>
        </pc:grpChg>
        <pc:grpChg chg="add mod">
          <ac:chgData name="Eddy Greffet" userId="7ee8be42-8947-4902-81ee-d6e7466c1489" providerId="ADAL" clId="{C98BCBC7-21A0-4A70-AAEC-D6B1A3940CAF}" dt="2021-10-25T12:56:11.553" v="813" actId="1035"/>
          <ac:grpSpMkLst>
            <pc:docMk/>
            <pc:sldMk cId="529628615" sldId="365"/>
            <ac:grpSpMk id="3" creationId="{292CFA83-D158-41CC-AC48-8AC3DEE8EE30}"/>
          </ac:grpSpMkLst>
        </pc:grpChg>
        <pc:grpChg chg="add mod">
          <ac:chgData name="Eddy Greffet" userId="7ee8be42-8947-4902-81ee-d6e7466c1489" providerId="ADAL" clId="{C98BCBC7-21A0-4A70-AAEC-D6B1A3940CAF}" dt="2021-10-25T12:56:11.553" v="813" actId="1035"/>
          <ac:grpSpMkLst>
            <pc:docMk/>
            <pc:sldMk cId="529628615" sldId="365"/>
            <ac:grpSpMk id="5" creationId="{12F92017-35A3-4A67-A1A7-BC7D36A756F6}"/>
          </ac:grpSpMkLst>
        </pc:grpChg>
        <pc:grpChg chg="add mod">
          <ac:chgData name="Eddy Greffet" userId="7ee8be42-8947-4902-81ee-d6e7466c1489" providerId="ADAL" clId="{C98BCBC7-21A0-4A70-AAEC-D6B1A3940CAF}" dt="2021-10-25T12:56:11.553" v="813" actId="1035"/>
          <ac:grpSpMkLst>
            <pc:docMk/>
            <pc:sldMk cId="529628615" sldId="365"/>
            <ac:grpSpMk id="6" creationId="{C6461B14-DB29-4564-886B-3602BEBD407E}"/>
          </ac:grpSpMkLst>
        </pc:grpChg>
        <pc:grpChg chg="add mod">
          <ac:chgData name="Eddy Greffet" userId="7ee8be42-8947-4902-81ee-d6e7466c1489" providerId="ADAL" clId="{C98BCBC7-21A0-4A70-AAEC-D6B1A3940CAF}" dt="2021-10-25T12:57:21.059" v="839" actId="1076"/>
          <ac:grpSpMkLst>
            <pc:docMk/>
            <pc:sldMk cId="529628615" sldId="365"/>
            <ac:grpSpMk id="7" creationId="{2CD329B9-BEBF-4408-8EE2-301400090E1D}"/>
          </ac:grpSpMkLst>
        </pc:grpChg>
        <pc:grpChg chg="add mod">
          <ac:chgData name="Eddy Greffet" userId="7ee8be42-8947-4902-81ee-d6e7466c1489" providerId="ADAL" clId="{C98BCBC7-21A0-4A70-AAEC-D6B1A3940CAF}" dt="2021-10-25T12:57:33.001" v="844" actId="1076"/>
          <ac:grpSpMkLst>
            <pc:docMk/>
            <pc:sldMk cId="529628615" sldId="365"/>
            <ac:grpSpMk id="8" creationId="{29F7B3C6-0414-4E21-9B90-3B4D44A10FC3}"/>
          </ac:grpSpMkLst>
        </pc:grpChg>
        <pc:grpChg chg="del">
          <ac:chgData name="Eddy Greffet" userId="7ee8be42-8947-4902-81ee-d6e7466c1489" providerId="ADAL" clId="{C98BCBC7-21A0-4A70-AAEC-D6B1A3940CAF}" dt="2021-10-25T12:52:34.754" v="711" actId="478"/>
          <ac:grpSpMkLst>
            <pc:docMk/>
            <pc:sldMk cId="529628615" sldId="365"/>
            <ac:grpSpMk id="67" creationId="{5157C883-6BA4-410F-8489-E0C0DECD68CD}"/>
          </ac:grpSpMkLst>
        </pc:grpChg>
        <pc:grpChg chg="del">
          <ac:chgData name="Eddy Greffet" userId="7ee8be42-8947-4902-81ee-d6e7466c1489" providerId="ADAL" clId="{C98BCBC7-21A0-4A70-AAEC-D6B1A3940CAF}" dt="2021-10-25T12:52:34.754" v="711" actId="478"/>
          <ac:grpSpMkLst>
            <pc:docMk/>
            <pc:sldMk cId="529628615" sldId="365"/>
            <ac:grpSpMk id="73" creationId="{F5E5AE73-6E77-468E-901B-7E5A4BC0BB13}"/>
          </ac:grpSpMkLst>
        </pc:grpChg>
        <pc:grpChg chg="del">
          <ac:chgData name="Eddy Greffet" userId="7ee8be42-8947-4902-81ee-d6e7466c1489" providerId="ADAL" clId="{C98BCBC7-21A0-4A70-AAEC-D6B1A3940CAF}" dt="2021-10-25T12:52:34.754" v="711" actId="478"/>
          <ac:grpSpMkLst>
            <pc:docMk/>
            <pc:sldMk cId="529628615" sldId="365"/>
            <ac:grpSpMk id="76" creationId="{C1A0D4C4-E31A-4776-AF9A-F3DB56B5B195}"/>
          </ac:grpSpMkLst>
        </pc:grpChg>
        <pc:grpChg chg="del">
          <ac:chgData name="Eddy Greffet" userId="7ee8be42-8947-4902-81ee-d6e7466c1489" providerId="ADAL" clId="{C98BCBC7-21A0-4A70-AAEC-D6B1A3940CAF}" dt="2021-10-25T12:52:34.754" v="711" actId="478"/>
          <ac:grpSpMkLst>
            <pc:docMk/>
            <pc:sldMk cId="529628615" sldId="365"/>
            <ac:grpSpMk id="80" creationId="{BDBF4C7F-08DF-47BE-9B90-875E48B08AE7}"/>
          </ac:grpSpMkLst>
        </pc:grpChg>
        <pc:grpChg chg="del">
          <ac:chgData name="Eddy Greffet" userId="7ee8be42-8947-4902-81ee-d6e7466c1489" providerId="ADAL" clId="{C98BCBC7-21A0-4A70-AAEC-D6B1A3940CAF}" dt="2021-10-25T12:52:34.754" v="711" actId="478"/>
          <ac:grpSpMkLst>
            <pc:docMk/>
            <pc:sldMk cId="529628615" sldId="365"/>
            <ac:grpSpMk id="90" creationId="{A4D44543-28B4-402F-B0A0-38FEC2F42DED}"/>
          </ac:grpSpMkLst>
        </pc:grpChg>
        <pc:grpChg chg="del">
          <ac:chgData name="Eddy Greffet" userId="7ee8be42-8947-4902-81ee-d6e7466c1489" providerId="ADAL" clId="{C98BCBC7-21A0-4A70-AAEC-D6B1A3940CAF}" dt="2021-10-25T12:52:34.754" v="711" actId="478"/>
          <ac:grpSpMkLst>
            <pc:docMk/>
            <pc:sldMk cId="529628615" sldId="365"/>
            <ac:grpSpMk id="95" creationId="{270CF4D2-A64E-440A-8732-AE8DFA359055}"/>
          </ac:grpSpMkLst>
        </pc:grpChg>
        <pc:grpChg chg="del">
          <ac:chgData name="Eddy Greffet" userId="7ee8be42-8947-4902-81ee-d6e7466c1489" providerId="ADAL" clId="{C98BCBC7-21A0-4A70-AAEC-D6B1A3940CAF}" dt="2021-10-25T12:52:34.754" v="711" actId="478"/>
          <ac:grpSpMkLst>
            <pc:docMk/>
            <pc:sldMk cId="529628615" sldId="365"/>
            <ac:grpSpMk id="102" creationId="{7F533C0F-FFBE-4EDB-B656-C58305B12FFA}"/>
          </ac:grpSpMkLst>
        </pc:grpChg>
        <pc:grpChg chg="add del mod">
          <ac:chgData name="Eddy Greffet" userId="7ee8be42-8947-4902-81ee-d6e7466c1489" providerId="ADAL" clId="{C98BCBC7-21A0-4A70-AAEC-D6B1A3940CAF}" dt="2021-10-25T12:55:35.785" v="785" actId="478"/>
          <ac:grpSpMkLst>
            <pc:docMk/>
            <pc:sldMk cId="529628615" sldId="365"/>
            <ac:grpSpMk id="109" creationId="{EE772DE1-5B2F-4731-B83B-8245C207EA36}"/>
          </ac:grpSpMkLst>
        </pc:grpChg>
        <pc:grpChg chg="add del mod">
          <ac:chgData name="Eddy Greffet" userId="7ee8be42-8947-4902-81ee-d6e7466c1489" providerId="ADAL" clId="{C98BCBC7-21A0-4A70-AAEC-D6B1A3940CAF}" dt="2021-10-25T12:55:34.606" v="784" actId="478"/>
          <ac:grpSpMkLst>
            <pc:docMk/>
            <pc:sldMk cId="529628615" sldId="365"/>
            <ac:grpSpMk id="113" creationId="{78678470-2F5B-4E05-B82F-BBC881B02057}"/>
          </ac:grpSpMkLst>
        </pc:grpChg>
        <pc:grpChg chg="add del mod">
          <ac:chgData name="Eddy Greffet" userId="7ee8be42-8947-4902-81ee-d6e7466c1489" providerId="ADAL" clId="{C98BCBC7-21A0-4A70-AAEC-D6B1A3940CAF}" dt="2021-10-25T12:55:33.735" v="783" actId="478"/>
          <ac:grpSpMkLst>
            <pc:docMk/>
            <pc:sldMk cId="529628615" sldId="365"/>
            <ac:grpSpMk id="117" creationId="{8771E0C5-9534-4095-BF34-18A077AD88A2}"/>
          </ac:grpSpMkLst>
        </pc:grpChg>
        <pc:grpChg chg="add del mod">
          <ac:chgData name="Eddy Greffet" userId="7ee8be42-8947-4902-81ee-d6e7466c1489" providerId="ADAL" clId="{C98BCBC7-21A0-4A70-AAEC-D6B1A3940CAF}" dt="2021-10-25T12:55:24.899" v="774" actId="478"/>
          <ac:grpSpMkLst>
            <pc:docMk/>
            <pc:sldMk cId="529628615" sldId="365"/>
            <ac:grpSpMk id="124" creationId="{29094C3F-311B-4647-9A91-1E4433C376F0}"/>
          </ac:grpSpMkLst>
        </pc:grpChg>
        <pc:grpChg chg="add mod">
          <ac:chgData name="Eddy Greffet" userId="7ee8be42-8947-4902-81ee-d6e7466c1489" providerId="ADAL" clId="{C98BCBC7-21A0-4A70-AAEC-D6B1A3940CAF}" dt="2021-10-25T12:58:56.753" v="893" actId="1076"/>
          <ac:grpSpMkLst>
            <pc:docMk/>
            <pc:sldMk cId="529628615" sldId="365"/>
            <ac:grpSpMk id="127" creationId="{FE808D6B-1A0E-47DB-B728-B00BED70E086}"/>
          </ac:grpSpMkLst>
        </pc:grpChg>
        <pc:grpChg chg="add mod">
          <ac:chgData name="Eddy Greffet" userId="7ee8be42-8947-4902-81ee-d6e7466c1489" providerId="ADAL" clId="{C98BCBC7-21A0-4A70-AAEC-D6B1A3940CAF}" dt="2021-10-25T12:57:49.198" v="848" actId="14100"/>
          <ac:grpSpMkLst>
            <pc:docMk/>
            <pc:sldMk cId="529628615" sldId="365"/>
            <ac:grpSpMk id="132" creationId="{8C499497-D7B7-4EAA-9C20-A50F1229A1D8}"/>
          </ac:grpSpMkLst>
        </pc:grpChg>
        <pc:grpChg chg="add del mod">
          <ac:chgData name="Eddy Greffet" userId="7ee8be42-8947-4902-81ee-d6e7466c1489" providerId="ADAL" clId="{C98BCBC7-21A0-4A70-AAEC-D6B1A3940CAF}" dt="2021-10-25T12:52:48.944" v="713" actId="165"/>
          <ac:grpSpMkLst>
            <pc:docMk/>
            <pc:sldMk cId="529628615" sldId="365"/>
            <ac:grpSpMk id="146" creationId="{219DE78A-B414-4BB8-8373-70916232F06F}"/>
          </ac:grpSpMkLst>
        </pc:grpChg>
        <pc:grpChg chg="add del mod">
          <ac:chgData name="Eddy Greffet" userId="7ee8be42-8947-4902-81ee-d6e7466c1489" providerId="ADAL" clId="{C98BCBC7-21A0-4A70-AAEC-D6B1A3940CAF}" dt="2021-10-25T12:54:32.035" v="755" actId="478"/>
          <ac:grpSpMkLst>
            <pc:docMk/>
            <pc:sldMk cId="529628615" sldId="365"/>
            <ac:grpSpMk id="192" creationId="{63116E64-C9FC-406B-827B-8B74708836EA}"/>
          </ac:grpSpMkLst>
        </pc:grpChg>
        <pc:grpChg chg="add del mod">
          <ac:chgData name="Eddy Greffet" userId="7ee8be42-8947-4902-81ee-d6e7466c1489" providerId="ADAL" clId="{C98BCBC7-21A0-4A70-AAEC-D6B1A3940CAF}" dt="2021-10-25T12:54:33.245" v="756" actId="478"/>
          <ac:grpSpMkLst>
            <pc:docMk/>
            <pc:sldMk cId="529628615" sldId="365"/>
            <ac:grpSpMk id="196" creationId="{AFF84872-A628-4001-A870-E5C940AF7082}"/>
          </ac:grpSpMkLst>
        </pc:grpChg>
        <pc:grpChg chg="add del mod">
          <ac:chgData name="Eddy Greffet" userId="7ee8be42-8947-4902-81ee-d6e7466c1489" providerId="ADAL" clId="{C98BCBC7-21A0-4A70-AAEC-D6B1A3940CAF}" dt="2021-10-25T12:55:32.142" v="782" actId="478"/>
          <ac:grpSpMkLst>
            <pc:docMk/>
            <pc:sldMk cId="529628615" sldId="365"/>
            <ac:grpSpMk id="200" creationId="{4B79AD08-9645-446D-A186-DC0223722C81}"/>
          </ac:grpSpMkLst>
        </pc:grpChg>
        <pc:grpChg chg="add del mod">
          <ac:chgData name="Eddy Greffet" userId="7ee8be42-8947-4902-81ee-d6e7466c1489" providerId="ADAL" clId="{C98BCBC7-21A0-4A70-AAEC-D6B1A3940CAF}" dt="2021-10-25T12:55:31.457" v="781" actId="478"/>
          <ac:grpSpMkLst>
            <pc:docMk/>
            <pc:sldMk cId="529628615" sldId="365"/>
            <ac:grpSpMk id="203" creationId="{3086AD73-5936-4401-8CDE-208FA0F93C0F}"/>
          </ac:grpSpMkLst>
        </pc:grpChg>
        <pc:grpChg chg="add del mod">
          <ac:chgData name="Eddy Greffet" userId="7ee8be42-8947-4902-81ee-d6e7466c1489" providerId="ADAL" clId="{C98BCBC7-21A0-4A70-AAEC-D6B1A3940CAF}" dt="2021-10-25T12:55:30.449" v="780" actId="478"/>
          <ac:grpSpMkLst>
            <pc:docMk/>
            <pc:sldMk cId="529628615" sldId="365"/>
            <ac:grpSpMk id="208" creationId="{38796B56-727C-4EB8-A1AA-C91C2B5AF7B5}"/>
          </ac:grpSpMkLst>
        </pc:grpChg>
        <pc:picChg chg="add mod">
          <ac:chgData name="Eddy Greffet" userId="7ee8be42-8947-4902-81ee-d6e7466c1489" providerId="ADAL" clId="{C98BCBC7-21A0-4A70-AAEC-D6B1A3940CAF}" dt="2021-10-25T12:57:01.513" v="837" actId="14100"/>
          <ac:picMkLst>
            <pc:docMk/>
            <pc:sldMk cId="529628615" sldId="365"/>
            <ac:picMk id="55" creationId="{BA25BEE5-A916-49BE-81D6-5D6DD1010D29}"/>
          </ac:picMkLst>
        </pc:picChg>
        <pc:picChg chg="del">
          <ac:chgData name="Eddy Greffet" userId="7ee8be42-8947-4902-81ee-d6e7466c1489" providerId="ADAL" clId="{C98BCBC7-21A0-4A70-AAEC-D6B1A3940CAF}" dt="2021-10-25T12:52:34.754" v="711" actId="478"/>
          <ac:picMkLst>
            <pc:docMk/>
            <pc:sldMk cId="529628615" sldId="365"/>
            <ac:picMk id="65" creationId="{ABAE8E72-EE41-417D-B7D5-1DC1A9C6ADF5}"/>
          </ac:picMkLst>
        </pc:picChg>
        <pc:picChg chg="add del mod">
          <ac:chgData name="Eddy Greffet" userId="7ee8be42-8947-4902-81ee-d6e7466c1489" providerId="ADAL" clId="{C98BCBC7-21A0-4A70-AAEC-D6B1A3940CAF}" dt="2021-10-25T12:54:38.494" v="758" actId="478"/>
          <ac:picMkLst>
            <pc:docMk/>
            <pc:sldMk cId="529628615" sldId="365"/>
            <ac:picMk id="107" creationId="{EB0F4D39-95FD-4BB5-AEAE-350799C9A4CF}"/>
          </ac:picMkLst>
        </pc:picChg>
        <pc:picChg chg="del mod topLvl">
          <ac:chgData name="Eddy Greffet" userId="7ee8be42-8947-4902-81ee-d6e7466c1489" providerId="ADAL" clId="{C98BCBC7-21A0-4A70-AAEC-D6B1A3940CAF}" dt="2021-10-25T12:52:57.830" v="716" actId="478"/>
          <ac:picMkLst>
            <pc:docMk/>
            <pc:sldMk cId="529628615" sldId="365"/>
            <ac:picMk id="152" creationId="{4A7F6465-C0D1-4DF7-8C66-F68233926461}"/>
          </ac:picMkLst>
        </pc:picChg>
        <pc:picChg chg="mod topLvl">
          <ac:chgData name="Eddy Greffet" userId="7ee8be42-8947-4902-81ee-d6e7466c1489" providerId="ADAL" clId="{C98BCBC7-21A0-4A70-AAEC-D6B1A3940CAF}" dt="2021-10-25T12:56:11.553" v="813" actId="1035"/>
          <ac:picMkLst>
            <pc:docMk/>
            <pc:sldMk cId="529628615" sldId="365"/>
            <ac:picMk id="153" creationId="{822DE0BD-B073-4CC8-B705-1C061EB5639A}"/>
          </ac:picMkLst>
        </pc:picChg>
        <pc:picChg chg="del mod topLvl">
          <ac:chgData name="Eddy Greffet" userId="7ee8be42-8947-4902-81ee-d6e7466c1489" providerId="ADAL" clId="{C98BCBC7-21A0-4A70-AAEC-D6B1A3940CAF}" dt="2021-10-25T12:52:59.153" v="717" actId="478"/>
          <ac:picMkLst>
            <pc:docMk/>
            <pc:sldMk cId="529628615" sldId="365"/>
            <ac:picMk id="157" creationId="{49BA4156-1665-4A33-944D-E6AA6C3F4410}"/>
          </ac:picMkLst>
        </pc:picChg>
        <pc:picChg chg="del mod topLvl">
          <ac:chgData name="Eddy Greffet" userId="7ee8be42-8947-4902-81ee-d6e7466c1489" providerId="ADAL" clId="{C98BCBC7-21A0-4A70-AAEC-D6B1A3940CAF}" dt="2021-10-25T12:53:02.501" v="720" actId="478"/>
          <ac:picMkLst>
            <pc:docMk/>
            <pc:sldMk cId="529628615" sldId="365"/>
            <ac:picMk id="160" creationId="{9A93D041-DC29-4DC4-AEC1-F8B724ED1F86}"/>
          </ac:picMkLst>
        </pc:picChg>
        <pc:picChg chg="del mod topLvl">
          <ac:chgData name="Eddy Greffet" userId="7ee8be42-8947-4902-81ee-d6e7466c1489" providerId="ADAL" clId="{C98BCBC7-21A0-4A70-AAEC-D6B1A3940CAF}" dt="2021-10-25T12:53:31.434" v="739" actId="478"/>
          <ac:picMkLst>
            <pc:docMk/>
            <pc:sldMk cId="529628615" sldId="365"/>
            <ac:picMk id="165" creationId="{F7019D78-6A8E-4F76-8123-C72A1B988520}"/>
          </ac:picMkLst>
        </pc:picChg>
        <pc:picChg chg="mod topLvl">
          <ac:chgData name="Eddy Greffet" userId="7ee8be42-8947-4902-81ee-d6e7466c1489" providerId="ADAL" clId="{C98BCBC7-21A0-4A70-AAEC-D6B1A3940CAF}" dt="2021-10-25T12:56:11.553" v="813" actId="1035"/>
          <ac:picMkLst>
            <pc:docMk/>
            <pc:sldMk cId="529628615" sldId="365"/>
            <ac:picMk id="166" creationId="{1817F99A-8E9B-46ED-ACC8-AA3FA038626B}"/>
          </ac:picMkLst>
        </pc:picChg>
        <pc:picChg chg="del mod topLvl">
          <ac:chgData name="Eddy Greffet" userId="7ee8be42-8947-4902-81ee-d6e7466c1489" providerId="ADAL" clId="{C98BCBC7-21A0-4A70-AAEC-D6B1A3940CAF}" dt="2021-10-25T12:53:03.701" v="721" actId="478"/>
          <ac:picMkLst>
            <pc:docMk/>
            <pc:sldMk cId="529628615" sldId="365"/>
            <ac:picMk id="171" creationId="{FCFD007E-F00D-4B7B-8129-F8AEECA416F0}"/>
          </ac:picMkLst>
        </pc:picChg>
        <pc:picChg chg="del mod topLvl">
          <ac:chgData name="Eddy Greffet" userId="7ee8be42-8947-4902-81ee-d6e7466c1489" providerId="ADAL" clId="{C98BCBC7-21A0-4A70-AAEC-D6B1A3940CAF}" dt="2021-10-25T12:53:04.852" v="722" actId="478"/>
          <ac:picMkLst>
            <pc:docMk/>
            <pc:sldMk cId="529628615" sldId="365"/>
            <ac:picMk id="172" creationId="{2CA82EC5-6538-45E9-9561-85444888199E}"/>
          </ac:picMkLst>
        </pc:picChg>
        <pc:picChg chg="mod topLvl">
          <ac:chgData name="Eddy Greffet" userId="7ee8be42-8947-4902-81ee-d6e7466c1489" providerId="ADAL" clId="{C98BCBC7-21A0-4A70-AAEC-D6B1A3940CAF}" dt="2021-10-25T12:56:11.553" v="813" actId="1035"/>
          <ac:picMkLst>
            <pc:docMk/>
            <pc:sldMk cId="529628615" sldId="365"/>
            <ac:picMk id="179" creationId="{6411CE81-379F-4F81-B5CC-B5135E4B1B86}"/>
          </ac:picMkLst>
        </pc:picChg>
        <pc:picChg chg="del mod topLvl">
          <ac:chgData name="Eddy Greffet" userId="7ee8be42-8947-4902-81ee-d6e7466c1489" providerId="ADAL" clId="{C98BCBC7-21A0-4A70-AAEC-D6B1A3940CAF}" dt="2021-10-25T12:53:25.732" v="734" actId="478"/>
          <ac:picMkLst>
            <pc:docMk/>
            <pc:sldMk cId="529628615" sldId="365"/>
            <ac:picMk id="182" creationId="{A42FEF58-7AC6-4536-BB04-B659B164400B}"/>
          </ac:picMkLst>
        </pc:picChg>
        <pc:picChg chg="del mod topLvl">
          <ac:chgData name="Eddy Greffet" userId="7ee8be42-8947-4902-81ee-d6e7466c1489" providerId="ADAL" clId="{C98BCBC7-21A0-4A70-AAEC-D6B1A3940CAF}" dt="2021-10-25T12:53:07.286" v="723" actId="478"/>
          <ac:picMkLst>
            <pc:docMk/>
            <pc:sldMk cId="529628615" sldId="365"/>
            <ac:picMk id="183" creationId="{A6C35A4B-5CB3-4AC2-A0A0-8684BA71C71C}"/>
          </ac:picMkLst>
        </pc:picChg>
        <pc:picChg chg="add del mod">
          <ac:chgData name="Eddy Greffet" userId="7ee8be42-8947-4902-81ee-d6e7466c1489" providerId="ADAL" clId="{C98BCBC7-21A0-4A70-AAEC-D6B1A3940CAF}" dt="2021-10-25T12:54:39.564" v="759" actId="478"/>
          <ac:picMkLst>
            <pc:docMk/>
            <pc:sldMk cId="529628615" sldId="365"/>
            <ac:picMk id="185" creationId="{8F03C7AF-1BD6-475B-81C1-A54899111D5D}"/>
          </ac:picMkLst>
        </pc:picChg>
        <pc:picChg chg="add del mod">
          <ac:chgData name="Eddy Greffet" userId="7ee8be42-8947-4902-81ee-d6e7466c1489" providerId="ADAL" clId="{C98BCBC7-21A0-4A70-AAEC-D6B1A3940CAF}" dt="2021-10-25T12:54:37.523" v="757" actId="478"/>
          <ac:picMkLst>
            <pc:docMk/>
            <pc:sldMk cId="529628615" sldId="365"/>
            <ac:picMk id="207" creationId="{CFC74772-DC09-4DEF-BD5C-AF142026CFD6}"/>
          </ac:picMkLst>
        </pc:picChg>
        <pc:picChg chg="add mod">
          <ac:chgData name="Eddy Greffet" userId="7ee8be42-8947-4902-81ee-d6e7466c1489" providerId="ADAL" clId="{C98BCBC7-21A0-4A70-AAEC-D6B1A3940CAF}" dt="2021-10-25T12:57:28.066" v="843" actId="164"/>
          <ac:picMkLst>
            <pc:docMk/>
            <pc:sldMk cId="529628615" sldId="365"/>
            <ac:picMk id="213" creationId="{4E06FC25-58CF-430E-AA1A-F2F8B7A68C61}"/>
          </ac:picMkLst>
        </pc:picChg>
        <pc:cxnChg chg="del">
          <ac:chgData name="Eddy Greffet" userId="7ee8be42-8947-4902-81ee-d6e7466c1489" providerId="ADAL" clId="{C98BCBC7-21A0-4A70-AAEC-D6B1A3940CAF}" dt="2021-10-25T12:52:34.754" v="711" actId="478"/>
          <ac:cxnSpMkLst>
            <pc:docMk/>
            <pc:sldMk cId="529628615" sldId="365"/>
            <ac:cxnSpMk id="48" creationId="{60EE166D-0154-49B9-B9AA-03C56A8CB088}"/>
          </ac:cxnSpMkLst>
        </pc:cxnChg>
        <pc:cxnChg chg="add mod">
          <ac:chgData name="Eddy Greffet" userId="7ee8be42-8947-4902-81ee-d6e7466c1489" providerId="ADAL" clId="{C98BCBC7-21A0-4A70-AAEC-D6B1A3940CAF}" dt="2021-10-25T12:58:41.578" v="892" actId="14100"/>
          <ac:cxnSpMkLst>
            <pc:docMk/>
            <pc:sldMk cId="529628615" sldId="365"/>
            <ac:cxnSpMk id="89" creationId="{6AA5EF4C-8340-4007-BBA0-6BDC55E16DF2}"/>
          </ac:cxnSpMkLst>
        </pc:cxnChg>
        <pc:cxnChg chg="add mod">
          <ac:chgData name="Eddy Greffet" userId="7ee8be42-8947-4902-81ee-d6e7466c1489" providerId="ADAL" clId="{C98BCBC7-21A0-4A70-AAEC-D6B1A3940CAF}" dt="2021-10-25T12:56:27.417" v="825" actId="164"/>
          <ac:cxnSpMkLst>
            <pc:docMk/>
            <pc:sldMk cId="529628615" sldId="365"/>
            <ac:cxnSpMk id="94" creationId="{61F74468-DE5B-4942-A2B7-C517DE618843}"/>
          </ac:cxnSpMkLst>
        </pc:cxnChg>
      </pc:sldChg>
      <pc:sldChg chg="addSp delSp modSp add mod">
        <pc:chgData name="Eddy Greffet" userId="7ee8be42-8947-4902-81ee-d6e7466c1489" providerId="ADAL" clId="{C98BCBC7-21A0-4A70-AAEC-D6B1A3940CAF}" dt="2021-10-25T13:58:34.050" v="1074"/>
        <pc:sldMkLst>
          <pc:docMk/>
          <pc:sldMk cId="293983280" sldId="366"/>
        </pc:sldMkLst>
        <pc:spChg chg="del mod">
          <ac:chgData name="Eddy Greffet" userId="7ee8be42-8947-4902-81ee-d6e7466c1489" providerId="ADAL" clId="{C98BCBC7-21A0-4A70-AAEC-D6B1A3940CAF}" dt="2021-10-25T13:58:34.050" v="1074"/>
          <ac:spMkLst>
            <pc:docMk/>
            <pc:sldMk cId="293983280" sldId="366"/>
            <ac:spMk id="33" creationId="{F6C49E79-94BC-4FF7-B879-4F61CA7481DA}"/>
          </ac:spMkLst>
        </pc:spChg>
        <pc:spChg chg="del">
          <ac:chgData name="Eddy Greffet" userId="7ee8be42-8947-4902-81ee-d6e7466c1489" providerId="ADAL" clId="{C98BCBC7-21A0-4A70-AAEC-D6B1A3940CAF}" dt="2021-10-25T13:00:39.832" v="898" actId="478"/>
          <ac:spMkLst>
            <pc:docMk/>
            <pc:sldMk cId="293983280" sldId="366"/>
            <ac:spMk id="38" creationId="{1912FCD3-51A9-4E17-BD86-11CD2721D47F}"/>
          </ac:spMkLst>
        </pc:spChg>
        <pc:spChg chg="del">
          <ac:chgData name="Eddy Greffet" userId="7ee8be42-8947-4902-81ee-d6e7466c1489" providerId="ADAL" clId="{C98BCBC7-21A0-4A70-AAEC-D6B1A3940CAF}" dt="2021-10-25T13:00:39.832" v="898" actId="478"/>
          <ac:spMkLst>
            <pc:docMk/>
            <pc:sldMk cId="293983280" sldId="366"/>
            <ac:spMk id="39" creationId="{EC890C1B-49F4-4B2E-B59C-B442E80C4547}"/>
          </ac:spMkLst>
        </pc:spChg>
        <pc:spChg chg="del">
          <ac:chgData name="Eddy Greffet" userId="7ee8be42-8947-4902-81ee-d6e7466c1489" providerId="ADAL" clId="{C98BCBC7-21A0-4A70-AAEC-D6B1A3940CAF}" dt="2021-10-25T13:00:39.832" v="898" actId="478"/>
          <ac:spMkLst>
            <pc:docMk/>
            <pc:sldMk cId="293983280" sldId="366"/>
            <ac:spMk id="40" creationId="{02B3CD22-F5EB-4E63-8E15-E68BE63E1A3E}"/>
          </ac:spMkLst>
        </pc:spChg>
        <pc:spChg chg="del">
          <ac:chgData name="Eddy Greffet" userId="7ee8be42-8947-4902-81ee-d6e7466c1489" providerId="ADAL" clId="{C98BCBC7-21A0-4A70-AAEC-D6B1A3940CAF}" dt="2021-10-25T13:00:39.832" v="898" actId="478"/>
          <ac:spMkLst>
            <pc:docMk/>
            <pc:sldMk cId="293983280" sldId="366"/>
            <ac:spMk id="44" creationId="{ED708BC0-6B41-4E3C-B73F-F88BFCFA8877}"/>
          </ac:spMkLst>
        </pc:spChg>
        <pc:spChg chg="del">
          <ac:chgData name="Eddy Greffet" userId="7ee8be42-8947-4902-81ee-d6e7466c1489" providerId="ADAL" clId="{C98BCBC7-21A0-4A70-AAEC-D6B1A3940CAF}" dt="2021-10-25T13:00:39.832" v="898" actId="478"/>
          <ac:spMkLst>
            <pc:docMk/>
            <pc:sldMk cId="293983280" sldId="366"/>
            <ac:spMk id="45" creationId="{B094698A-1AA9-443C-973D-824E212DAF38}"/>
          </ac:spMkLst>
        </pc:spChg>
        <pc:spChg chg="del">
          <ac:chgData name="Eddy Greffet" userId="7ee8be42-8947-4902-81ee-d6e7466c1489" providerId="ADAL" clId="{C98BCBC7-21A0-4A70-AAEC-D6B1A3940CAF}" dt="2021-10-25T13:00:39.832" v="898" actId="478"/>
          <ac:spMkLst>
            <pc:docMk/>
            <pc:sldMk cId="293983280" sldId="366"/>
            <ac:spMk id="46" creationId="{A2E54BB5-1D39-4D94-B4E7-BBB66FDED702}"/>
          </ac:spMkLst>
        </pc:spChg>
        <pc:spChg chg="del">
          <ac:chgData name="Eddy Greffet" userId="7ee8be42-8947-4902-81ee-d6e7466c1489" providerId="ADAL" clId="{C98BCBC7-21A0-4A70-AAEC-D6B1A3940CAF}" dt="2021-10-25T13:00:39.832" v="898" actId="478"/>
          <ac:spMkLst>
            <pc:docMk/>
            <pc:sldMk cId="293983280" sldId="366"/>
            <ac:spMk id="51" creationId="{5421CD44-2D91-4C57-8F05-EC36655E484F}"/>
          </ac:spMkLst>
        </pc:spChg>
        <pc:spChg chg="add mod">
          <ac:chgData name="Eddy Greffet" userId="7ee8be42-8947-4902-81ee-d6e7466c1489" providerId="ADAL" clId="{C98BCBC7-21A0-4A70-AAEC-D6B1A3940CAF}" dt="2021-10-25T13:00:58.154" v="902"/>
          <ac:spMkLst>
            <pc:docMk/>
            <pc:sldMk cId="293983280" sldId="366"/>
            <ac:spMk id="68" creationId="{3AC79833-595C-4980-B117-15A62AA777E3}"/>
          </ac:spMkLst>
        </pc:spChg>
        <pc:spChg chg="add mod">
          <ac:chgData name="Eddy Greffet" userId="7ee8be42-8947-4902-81ee-d6e7466c1489" providerId="ADAL" clId="{C98BCBC7-21A0-4A70-AAEC-D6B1A3940CAF}" dt="2021-10-25T13:00:58.154" v="902"/>
          <ac:spMkLst>
            <pc:docMk/>
            <pc:sldMk cId="293983280" sldId="366"/>
            <ac:spMk id="69" creationId="{81AA2A61-F8AD-42C9-A7F2-8112C9365D8C}"/>
          </ac:spMkLst>
        </pc:spChg>
        <pc:spChg chg="mod">
          <ac:chgData name="Eddy Greffet" userId="7ee8be42-8947-4902-81ee-d6e7466c1489" providerId="ADAL" clId="{C98BCBC7-21A0-4A70-AAEC-D6B1A3940CAF}" dt="2021-10-25T13:00:58.154" v="902"/>
          <ac:spMkLst>
            <pc:docMk/>
            <pc:sldMk cId="293983280" sldId="366"/>
            <ac:spMk id="71" creationId="{DC136920-A770-4852-B4AE-A5150DA66A1B}"/>
          </ac:spMkLst>
        </pc:spChg>
        <pc:spChg chg="mod">
          <ac:chgData name="Eddy Greffet" userId="7ee8be42-8947-4902-81ee-d6e7466c1489" providerId="ADAL" clId="{C98BCBC7-21A0-4A70-AAEC-D6B1A3940CAF}" dt="2021-10-25T13:00:58.154" v="902"/>
          <ac:spMkLst>
            <pc:docMk/>
            <pc:sldMk cId="293983280" sldId="366"/>
            <ac:spMk id="72" creationId="{A2B5D4CE-0547-4CC6-A1B2-3BD8CE98F249}"/>
          </ac:spMkLst>
        </pc:spChg>
        <pc:spChg chg="mod">
          <ac:chgData name="Eddy Greffet" userId="7ee8be42-8947-4902-81ee-d6e7466c1489" providerId="ADAL" clId="{C98BCBC7-21A0-4A70-AAEC-D6B1A3940CAF}" dt="2021-10-25T13:00:58.154" v="902"/>
          <ac:spMkLst>
            <pc:docMk/>
            <pc:sldMk cId="293983280" sldId="366"/>
            <ac:spMk id="73" creationId="{38E1BCE8-CA19-472B-8D18-A8DAC1A4E756}"/>
          </ac:spMkLst>
        </pc:spChg>
        <pc:spChg chg="mod">
          <ac:chgData name="Eddy Greffet" userId="7ee8be42-8947-4902-81ee-d6e7466c1489" providerId="ADAL" clId="{C98BCBC7-21A0-4A70-AAEC-D6B1A3940CAF}" dt="2021-10-25T13:00:58.154" v="902"/>
          <ac:spMkLst>
            <pc:docMk/>
            <pc:sldMk cId="293983280" sldId="366"/>
            <ac:spMk id="74" creationId="{D76A77DC-9AF4-4DF2-AB0A-BB1F693C5E8B}"/>
          </ac:spMkLst>
        </pc:spChg>
        <pc:spChg chg="mod">
          <ac:chgData name="Eddy Greffet" userId="7ee8be42-8947-4902-81ee-d6e7466c1489" providerId="ADAL" clId="{C98BCBC7-21A0-4A70-AAEC-D6B1A3940CAF}" dt="2021-10-25T13:00:58.154" v="902"/>
          <ac:spMkLst>
            <pc:docMk/>
            <pc:sldMk cId="293983280" sldId="366"/>
            <ac:spMk id="75" creationId="{4CC8A002-224E-4B69-A89C-95B22B79B935}"/>
          </ac:spMkLst>
        </pc:spChg>
        <pc:spChg chg="del">
          <ac:chgData name="Eddy Greffet" userId="7ee8be42-8947-4902-81ee-d6e7466c1489" providerId="ADAL" clId="{C98BCBC7-21A0-4A70-AAEC-D6B1A3940CAF}" dt="2021-10-25T13:00:39.832" v="898" actId="478"/>
          <ac:spMkLst>
            <pc:docMk/>
            <pc:sldMk cId="293983280" sldId="366"/>
            <ac:spMk id="79" creationId="{4B0CF8CB-9FC6-408B-B87D-AE312BF2BCB9}"/>
          </ac:spMkLst>
        </pc:spChg>
        <pc:spChg chg="del">
          <ac:chgData name="Eddy Greffet" userId="7ee8be42-8947-4902-81ee-d6e7466c1489" providerId="ADAL" clId="{C98BCBC7-21A0-4A70-AAEC-D6B1A3940CAF}" dt="2021-10-25T13:00:39.832" v="898" actId="478"/>
          <ac:spMkLst>
            <pc:docMk/>
            <pc:sldMk cId="293983280" sldId="366"/>
            <ac:spMk id="80" creationId="{02BC1BCD-4598-4172-AC35-6D277E5CD353}"/>
          </ac:spMkLst>
        </pc:spChg>
        <pc:spChg chg="del">
          <ac:chgData name="Eddy Greffet" userId="7ee8be42-8947-4902-81ee-d6e7466c1489" providerId="ADAL" clId="{C98BCBC7-21A0-4A70-AAEC-D6B1A3940CAF}" dt="2021-10-25T13:00:39.832" v="898" actId="478"/>
          <ac:spMkLst>
            <pc:docMk/>
            <pc:sldMk cId="293983280" sldId="366"/>
            <ac:spMk id="82" creationId="{A132FDE8-38BD-4462-AEE5-BCEDF70CCB1E}"/>
          </ac:spMkLst>
        </pc:spChg>
        <pc:spChg chg="del">
          <ac:chgData name="Eddy Greffet" userId="7ee8be42-8947-4902-81ee-d6e7466c1489" providerId="ADAL" clId="{C98BCBC7-21A0-4A70-AAEC-D6B1A3940CAF}" dt="2021-10-25T13:00:39.832" v="898" actId="478"/>
          <ac:spMkLst>
            <pc:docMk/>
            <pc:sldMk cId="293983280" sldId="366"/>
            <ac:spMk id="83" creationId="{D0A0F6C2-CB77-4EFB-B64A-8B4F903E586C}"/>
          </ac:spMkLst>
        </pc:spChg>
        <pc:spChg chg="add mod">
          <ac:chgData name="Eddy Greffet" userId="7ee8be42-8947-4902-81ee-d6e7466c1489" providerId="ADAL" clId="{C98BCBC7-21A0-4A70-AAEC-D6B1A3940CAF}" dt="2021-10-25T13:00:58.154" v="902"/>
          <ac:spMkLst>
            <pc:docMk/>
            <pc:sldMk cId="293983280" sldId="366"/>
            <ac:spMk id="84" creationId="{8DBBA732-FE6C-4D8D-8C56-E9B868D08934}"/>
          </ac:spMkLst>
        </pc:spChg>
        <pc:spChg chg="mod">
          <ac:chgData name="Eddy Greffet" userId="7ee8be42-8947-4902-81ee-d6e7466c1489" providerId="ADAL" clId="{C98BCBC7-21A0-4A70-AAEC-D6B1A3940CAF}" dt="2021-10-25T13:00:58.154" v="902"/>
          <ac:spMkLst>
            <pc:docMk/>
            <pc:sldMk cId="293983280" sldId="366"/>
            <ac:spMk id="86" creationId="{950C5D71-5808-4C5B-93E0-803E72F99ECF}"/>
          </ac:spMkLst>
        </pc:spChg>
        <pc:spChg chg="mod">
          <ac:chgData name="Eddy Greffet" userId="7ee8be42-8947-4902-81ee-d6e7466c1489" providerId="ADAL" clId="{C98BCBC7-21A0-4A70-AAEC-D6B1A3940CAF}" dt="2021-10-25T13:00:58.154" v="902"/>
          <ac:spMkLst>
            <pc:docMk/>
            <pc:sldMk cId="293983280" sldId="366"/>
            <ac:spMk id="87" creationId="{AD43AB7E-8220-4D4B-AD0A-76DDF3329E5A}"/>
          </ac:spMkLst>
        </pc:spChg>
        <pc:spChg chg="del">
          <ac:chgData name="Eddy Greffet" userId="7ee8be42-8947-4902-81ee-d6e7466c1489" providerId="ADAL" clId="{C98BCBC7-21A0-4A70-AAEC-D6B1A3940CAF}" dt="2021-10-25T13:00:39.832" v="898" actId="478"/>
          <ac:spMkLst>
            <pc:docMk/>
            <pc:sldMk cId="293983280" sldId="366"/>
            <ac:spMk id="88" creationId="{2E2A1F01-FAEA-4307-B36E-430832C553B6}"/>
          </ac:spMkLst>
        </pc:spChg>
        <pc:spChg chg="del">
          <ac:chgData name="Eddy Greffet" userId="7ee8be42-8947-4902-81ee-d6e7466c1489" providerId="ADAL" clId="{C98BCBC7-21A0-4A70-AAEC-D6B1A3940CAF}" dt="2021-10-25T13:00:39.832" v="898" actId="478"/>
          <ac:spMkLst>
            <pc:docMk/>
            <pc:sldMk cId="293983280" sldId="366"/>
            <ac:spMk id="91" creationId="{F2685808-729D-4F81-AC38-096A46CFCB3B}"/>
          </ac:spMkLst>
        </pc:spChg>
        <pc:spChg chg="mod">
          <ac:chgData name="Eddy Greffet" userId="7ee8be42-8947-4902-81ee-d6e7466c1489" providerId="ADAL" clId="{C98BCBC7-21A0-4A70-AAEC-D6B1A3940CAF}" dt="2021-10-25T13:00:58.154" v="902"/>
          <ac:spMkLst>
            <pc:docMk/>
            <pc:sldMk cId="293983280" sldId="366"/>
            <ac:spMk id="94" creationId="{8832AC51-DC7B-4679-A5D8-B13FD0D2ACB1}"/>
          </ac:spMkLst>
        </pc:spChg>
        <pc:spChg chg="del">
          <ac:chgData name="Eddy Greffet" userId="7ee8be42-8947-4902-81ee-d6e7466c1489" providerId="ADAL" clId="{C98BCBC7-21A0-4A70-AAEC-D6B1A3940CAF}" dt="2021-10-25T13:00:39.832" v="898" actId="478"/>
          <ac:spMkLst>
            <pc:docMk/>
            <pc:sldMk cId="293983280" sldId="366"/>
            <ac:spMk id="96" creationId="{E795A189-6F81-4C17-8339-B6192102EEF6}"/>
          </ac:spMkLst>
        </pc:spChg>
        <pc:spChg chg="mod">
          <ac:chgData name="Eddy Greffet" userId="7ee8be42-8947-4902-81ee-d6e7466c1489" providerId="ADAL" clId="{C98BCBC7-21A0-4A70-AAEC-D6B1A3940CAF}" dt="2021-10-25T13:00:58.154" v="902"/>
          <ac:spMkLst>
            <pc:docMk/>
            <pc:sldMk cId="293983280" sldId="366"/>
            <ac:spMk id="99" creationId="{CC51D724-85A7-4195-BA59-F676ED818BDE}"/>
          </ac:spMkLst>
        </pc:spChg>
        <pc:spChg chg="del mod">
          <ac:chgData name="Eddy Greffet" userId="7ee8be42-8947-4902-81ee-d6e7466c1489" providerId="ADAL" clId="{C98BCBC7-21A0-4A70-AAEC-D6B1A3940CAF}" dt="2021-10-25T13:04:39.935" v="926" actId="478"/>
          <ac:spMkLst>
            <pc:docMk/>
            <pc:sldMk cId="293983280" sldId="366"/>
            <ac:spMk id="107" creationId="{C2255846-7E8B-4536-8CC0-6AD1D8C0ECE0}"/>
          </ac:spMkLst>
        </pc:spChg>
        <pc:spChg chg="add mod">
          <ac:chgData name="Eddy Greffet" userId="7ee8be42-8947-4902-81ee-d6e7466c1489" providerId="ADAL" clId="{C98BCBC7-21A0-4A70-AAEC-D6B1A3940CAF}" dt="2021-10-25T13:00:58.154" v="902"/>
          <ac:spMkLst>
            <pc:docMk/>
            <pc:sldMk cId="293983280" sldId="366"/>
            <ac:spMk id="108" creationId="{3C303929-0E45-4FB0-9F67-0FD0A6DB913D}"/>
          </ac:spMkLst>
        </pc:spChg>
        <pc:spChg chg="add mod">
          <ac:chgData name="Eddy Greffet" userId="7ee8be42-8947-4902-81ee-d6e7466c1489" providerId="ADAL" clId="{C98BCBC7-21A0-4A70-AAEC-D6B1A3940CAF}" dt="2021-10-25T13:00:58.154" v="902"/>
          <ac:spMkLst>
            <pc:docMk/>
            <pc:sldMk cId="293983280" sldId="366"/>
            <ac:spMk id="109" creationId="{35E1F859-4566-48E4-AA9A-32E7AF01350C}"/>
          </ac:spMkLst>
        </pc:spChg>
        <pc:spChg chg="add mod">
          <ac:chgData name="Eddy Greffet" userId="7ee8be42-8947-4902-81ee-d6e7466c1489" providerId="ADAL" clId="{C98BCBC7-21A0-4A70-AAEC-D6B1A3940CAF}" dt="2021-10-25T13:00:58.154" v="902"/>
          <ac:spMkLst>
            <pc:docMk/>
            <pc:sldMk cId="293983280" sldId="366"/>
            <ac:spMk id="110" creationId="{2D123D47-0CFD-4ED5-81BB-6E38735BEBF9}"/>
          </ac:spMkLst>
        </pc:spChg>
        <pc:spChg chg="del">
          <ac:chgData name="Eddy Greffet" userId="7ee8be42-8947-4902-81ee-d6e7466c1489" providerId="ADAL" clId="{C98BCBC7-21A0-4A70-AAEC-D6B1A3940CAF}" dt="2021-10-25T13:00:39.832" v="898" actId="478"/>
          <ac:spMkLst>
            <pc:docMk/>
            <pc:sldMk cId="293983280" sldId="366"/>
            <ac:spMk id="112" creationId="{B083742C-FBDA-474B-BFD5-AC4F88EC57B5}"/>
          </ac:spMkLst>
        </pc:spChg>
        <pc:spChg chg="del">
          <ac:chgData name="Eddy Greffet" userId="7ee8be42-8947-4902-81ee-d6e7466c1489" providerId="ADAL" clId="{C98BCBC7-21A0-4A70-AAEC-D6B1A3940CAF}" dt="2021-10-25T13:00:39.832" v="898" actId="478"/>
          <ac:spMkLst>
            <pc:docMk/>
            <pc:sldMk cId="293983280" sldId="366"/>
            <ac:spMk id="114" creationId="{BCC4C17F-647D-4F3C-BD0A-8C220F3AD65E}"/>
          </ac:spMkLst>
        </pc:spChg>
        <pc:spChg chg="add mod">
          <ac:chgData name="Eddy Greffet" userId="7ee8be42-8947-4902-81ee-d6e7466c1489" providerId="ADAL" clId="{C98BCBC7-21A0-4A70-AAEC-D6B1A3940CAF}" dt="2021-10-25T13:00:58.154" v="902"/>
          <ac:spMkLst>
            <pc:docMk/>
            <pc:sldMk cId="293983280" sldId="366"/>
            <ac:spMk id="123" creationId="{8FC2E60D-D0FA-4FB8-8BD3-307DB893FD79}"/>
          </ac:spMkLst>
        </pc:spChg>
        <pc:spChg chg="mod">
          <ac:chgData name="Eddy Greffet" userId="7ee8be42-8947-4902-81ee-d6e7466c1489" providerId="ADAL" clId="{C98BCBC7-21A0-4A70-AAEC-D6B1A3940CAF}" dt="2021-10-25T13:00:58.154" v="902"/>
          <ac:spMkLst>
            <pc:docMk/>
            <pc:sldMk cId="293983280" sldId="366"/>
            <ac:spMk id="125" creationId="{1D5546F6-96B5-4D4E-B89C-DAD07E94BC9B}"/>
          </ac:spMkLst>
        </pc:spChg>
        <pc:spChg chg="mod">
          <ac:chgData name="Eddy Greffet" userId="7ee8be42-8947-4902-81ee-d6e7466c1489" providerId="ADAL" clId="{C98BCBC7-21A0-4A70-AAEC-D6B1A3940CAF}" dt="2021-10-25T13:00:58.154" v="902"/>
          <ac:spMkLst>
            <pc:docMk/>
            <pc:sldMk cId="293983280" sldId="366"/>
            <ac:spMk id="128" creationId="{2142B67C-CD4C-4B20-9604-81BB422C3958}"/>
          </ac:spMkLst>
        </pc:spChg>
        <pc:spChg chg="mod">
          <ac:chgData name="Eddy Greffet" userId="7ee8be42-8947-4902-81ee-d6e7466c1489" providerId="ADAL" clId="{C98BCBC7-21A0-4A70-AAEC-D6B1A3940CAF}" dt="2021-10-25T13:00:58.154" v="902"/>
          <ac:spMkLst>
            <pc:docMk/>
            <pc:sldMk cId="293983280" sldId="366"/>
            <ac:spMk id="131" creationId="{04D0E0FC-F23E-4816-8D7E-67A172AFC65A}"/>
          </ac:spMkLst>
        </pc:spChg>
        <pc:spChg chg="mod">
          <ac:chgData name="Eddy Greffet" userId="7ee8be42-8947-4902-81ee-d6e7466c1489" providerId="ADAL" clId="{C98BCBC7-21A0-4A70-AAEC-D6B1A3940CAF}" dt="2021-10-25T13:00:58.154" v="902"/>
          <ac:spMkLst>
            <pc:docMk/>
            <pc:sldMk cId="293983280" sldId="366"/>
            <ac:spMk id="134" creationId="{C1F92D8C-F974-4B5B-B7AE-759E5E466CDA}"/>
          </ac:spMkLst>
        </pc:spChg>
        <pc:spChg chg="mod">
          <ac:chgData name="Eddy Greffet" userId="7ee8be42-8947-4902-81ee-d6e7466c1489" providerId="ADAL" clId="{C98BCBC7-21A0-4A70-AAEC-D6B1A3940CAF}" dt="2021-10-25T13:00:58.154" v="902"/>
          <ac:spMkLst>
            <pc:docMk/>
            <pc:sldMk cId="293983280" sldId="366"/>
            <ac:spMk id="136" creationId="{7DEF36B4-A7F7-42AB-BE69-4A849AFD893E}"/>
          </ac:spMkLst>
        </pc:spChg>
        <pc:spChg chg="mod">
          <ac:chgData name="Eddy Greffet" userId="7ee8be42-8947-4902-81ee-d6e7466c1489" providerId="ADAL" clId="{C98BCBC7-21A0-4A70-AAEC-D6B1A3940CAF}" dt="2021-10-25T13:01:22.995" v="906" actId="404"/>
          <ac:spMkLst>
            <pc:docMk/>
            <pc:sldMk cId="293983280" sldId="366"/>
            <ac:spMk id="137" creationId="{77A7359B-52B5-4EAA-AD08-C52647B4D06A}"/>
          </ac:spMkLst>
        </pc:spChg>
        <pc:spChg chg="add mod">
          <ac:chgData name="Eddy Greffet" userId="7ee8be42-8947-4902-81ee-d6e7466c1489" providerId="ADAL" clId="{C98BCBC7-21A0-4A70-AAEC-D6B1A3940CAF}" dt="2021-10-25T13:00:58.154" v="902"/>
          <ac:spMkLst>
            <pc:docMk/>
            <pc:sldMk cId="293983280" sldId="366"/>
            <ac:spMk id="140" creationId="{9ABF13D1-03B0-4C80-A324-4A6736ED7CF4}"/>
          </ac:spMkLst>
        </pc:spChg>
        <pc:spChg chg="add mod">
          <ac:chgData name="Eddy Greffet" userId="7ee8be42-8947-4902-81ee-d6e7466c1489" providerId="ADAL" clId="{C98BCBC7-21A0-4A70-AAEC-D6B1A3940CAF}" dt="2021-10-25T13:00:58.154" v="902"/>
          <ac:spMkLst>
            <pc:docMk/>
            <pc:sldMk cId="293983280" sldId="366"/>
            <ac:spMk id="141" creationId="{4E89C3C7-36E0-46DE-8363-725EFF6DFEB8}"/>
          </ac:spMkLst>
        </pc:spChg>
        <pc:spChg chg="mod">
          <ac:chgData name="Eddy Greffet" userId="7ee8be42-8947-4902-81ee-d6e7466c1489" providerId="ADAL" clId="{C98BCBC7-21A0-4A70-AAEC-D6B1A3940CAF}" dt="2021-10-25T13:00:58.154" v="902"/>
          <ac:spMkLst>
            <pc:docMk/>
            <pc:sldMk cId="293983280" sldId="366"/>
            <ac:spMk id="145" creationId="{995E274B-D95B-4F2C-BBB7-EF5D36BC0C5B}"/>
          </ac:spMkLst>
        </pc:spChg>
        <pc:spChg chg="add mod">
          <ac:chgData name="Eddy Greffet" userId="7ee8be42-8947-4902-81ee-d6e7466c1489" providerId="ADAL" clId="{C98BCBC7-21A0-4A70-AAEC-D6B1A3940CAF}" dt="2021-10-25T13:02:06.597" v="910" actId="1076"/>
          <ac:spMkLst>
            <pc:docMk/>
            <pc:sldMk cId="293983280" sldId="366"/>
            <ac:spMk id="147" creationId="{E8FA891A-FE49-48FB-B01B-510BFB358FC2}"/>
          </ac:spMkLst>
        </pc:spChg>
        <pc:spChg chg="add mod">
          <ac:chgData name="Eddy Greffet" userId="7ee8be42-8947-4902-81ee-d6e7466c1489" providerId="ADAL" clId="{C98BCBC7-21A0-4A70-AAEC-D6B1A3940CAF}" dt="2021-10-25T13:02:06.597" v="910" actId="1076"/>
          <ac:spMkLst>
            <pc:docMk/>
            <pc:sldMk cId="293983280" sldId="366"/>
            <ac:spMk id="149" creationId="{2BC1B524-65B8-46BA-BDEB-0264BE78FE4F}"/>
          </ac:spMkLst>
        </pc:spChg>
        <pc:spChg chg="add mod">
          <ac:chgData name="Eddy Greffet" userId="7ee8be42-8947-4902-81ee-d6e7466c1489" providerId="ADAL" clId="{C98BCBC7-21A0-4A70-AAEC-D6B1A3940CAF}" dt="2021-10-25T13:03:18.417" v="918" actId="14100"/>
          <ac:spMkLst>
            <pc:docMk/>
            <pc:sldMk cId="293983280" sldId="366"/>
            <ac:spMk id="150" creationId="{B014DE9B-DE95-4BD0-ABE1-00912351D04A}"/>
          </ac:spMkLst>
        </pc:spChg>
        <pc:spChg chg="add mod">
          <ac:chgData name="Eddy Greffet" userId="7ee8be42-8947-4902-81ee-d6e7466c1489" providerId="ADAL" clId="{C98BCBC7-21A0-4A70-AAEC-D6B1A3940CAF}" dt="2021-10-25T13:03:09.347" v="916" actId="14100"/>
          <ac:spMkLst>
            <pc:docMk/>
            <pc:sldMk cId="293983280" sldId="366"/>
            <ac:spMk id="151" creationId="{F6754C1E-769F-41EA-922B-B764B6C84EDC}"/>
          </ac:spMkLst>
        </pc:spChg>
        <pc:spChg chg="add mod">
          <ac:chgData name="Eddy Greffet" userId="7ee8be42-8947-4902-81ee-d6e7466c1489" providerId="ADAL" clId="{C98BCBC7-21A0-4A70-AAEC-D6B1A3940CAF}" dt="2021-10-25T13:04:15.948" v="923" actId="1076"/>
          <ac:spMkLst>
            <pc:docMk/>
            <pc:sldMk cId="293983280" sldId="366"/>
            <ac:spMk id="152" creationId="{97C79A34-A170-4C56-9F55-50773386F0CD}"/>
          </ac:spMkLst>
        </pc:spChg>
        <pc:spChg chg="add mod">
          <ac:chgData name="Eddy Greffet" userId="7ee8be42-8947-4902-81ee-d6e7466c1489" providerId="ADAL" clId="{C98BCBC7-21A0-4A70-AAEC-D6B1A3940CAF}" dt="2021-10-25T13:04:20.366" v="924" actId="1076"/>
          <ac:spMkLst>
            <pc:docMk/>
            <pc:sldMk cId="293983280" sldId="366"/>
            <ac:spMk id="153" creationId="{9BA863FD-DF9C-4993-960F-A16823C6DA6F}"/>
          </ac:spMkLst>
        </pc:spChg>
        <pc:spChg chg="del">
          <ac:chgData name="Eddy Greffet" userId="7ee8be42-8947-4902-81ee-d6e7466c1489" providerId="ADAL" clId="{C98BCBC7-21A0-4A70-AAEC-D6B1A3940CAF}" dt="2021-10-25T13:00:39.832" v="898" actId="478"/>
          <ac:spMkLst>
            <pc:docMk/>
            <pc:sldMk cId="293983280" sldId="366"/>
            <ac:spMk id="154" creationId="{7BCEE2F0-DF3B-4547-9F1F-02FC054D28E0}"/>
          </ac:spMkLst>
        </pc:spChg>
        <pc:spChg chg="add mod">
          <ac:chgData name="Eddy Greffet" userId="7ee8be42-8947-4902-81ee-d6e7466c1489" providerId="ADAL" clId="{C98BCBC7-21A0-4A70-AAEC-D6B1A3940CAF}" dt="2021-10-25T13:04:24.329" v="925" actId="14100"/>
          <ac:spMkLst>
            <pc:docMk/>
            <pc:sldMk cId="293983280" sldId="366"/>
            <ac:spMk id="155" creationId="{62C1E2A7-AA26-4903-A77A-F028767481E1}"/>
          </ac:spMkLst>
        </pc:spChg>
        <pc:spChg chg="add mod">
          <ac:chgData name="Eddy Greffet" userId="7ee8be42-8947-4902-81ee-d6e7466c1489" providerId="ADAL" clId="{C98BCBC7-21A0-4A70-AAEC-D6B1A3940CAF}" dt="2021-10-25T13:02:44.393" v="912" actId="1076"/>
          <ac:spMkLst>
            <pc:docMk/>
            <pc:sldMk cId="293983280" sldId="366"/>
            <ac:spMk id="156" creationId="{14BBECD5-14A5-4489-8E1B-B09B6C63EA4E}"/>
          </ac:spMkLst>
        </pc:spChg>
        <pc:spChg chg="mod">
          <ac:chgData name="Eddy Greffet" userId="7ee8be42-8947-4902-81ee-d6e7466c1489" providerId="ADAL" clId="{C98BCBC7-21A0-4A70-AAEC-D6B1A3940CAF}" dt="2021-10-25T13:04:58.353" v="927"/>
          <ac:spMkLst>
            <pc:docMk/>
            <pc:sldMk cId="293983280" sldId="366"/>
            <ac:spMk id="158" creationId="{B769DE87-D641-4D3A-BFA0-10BA7438F1D5}"/>
          </ac:spMkLst>
        </pc:spChg>
        <pc:spChg chg="del">
          <ac:chgData name="Eddy Greffet" userId="7ee8be42-8947-4902-81ee-d6e7466c1489" providerId="ADAL" clId="{C98BCBC7-21A0-4A70-AAEC-D6B1A3940CAF}" dt="2021-10-25T13:00:39.832" v="898" actId="478"/>
          <ac:spMkLst>
            <pc:docMk/>
            <pc:sldMk cId="293983280" sldId="366"/>
            <ac:spMk id="159" creationId="{48814C29-F017-47ED-9C3A-6C5BE86ABA9C}"/>
          </ac:spMkLst>
        </pc:spChg>
        <pc:spChg chg="mod">
          <ac:chgData name="Eddy Greffet" userId="7ee8be42-8947-4902-81ee-d6e7466c1489" providerId="ADAL" clId="{C98BCBC7-21A0-4A70-AAEC-D6B1A3940CAF}" dt="2021-10-25T13:04:58.353" v="927"/>
          <ac:spMkLst>
            <pc:docMk/>
            <pc:sldMk cId="293983280" sldId="366"/>
            <ac:spMk id="160" creationId="{739CA464-A86C-49BA-BC2D-B4E9052C17DE}"/>
          </ac:spMkLst>
        </pc:spChg>
        <pc:spChg chg="add mod">
          <ac:chgData name="Eddy Greffet" userId="7ee8be42-8947-4902-81ee-d6e7466c1489" providerId="ADAL" clId="{C98BCBC7-21A0-4A70-AAEC-D6B1A3940CAF}" dt="2021-10-25T13:58:33.415" v="1072" actId="14100"/>
          <ac:spMkLst>
            <pc:docMk/>
            <pc:sldMk cId="293983280" sldId="366"/>
            <ac:spMk id="161" creationId="{B4C03315-0418-4728-9986-832D420973EE}"/>
          </ac:spMkLst>
        </pc:spChg>
        <pc:spChg chg="del">
          <ac:chgData name="Eddy Greffet" userId="7ee8be42-8947-4902-81ee-d6e7466c1489" providerId="ADAL" clId="{C98BCBC7-21A0-4A70-AAEC-D6B1A3940CAF}" dt="2021-10-25T13:00:39.832" v="898" actId="478"/>
          <ac:spMkLst>
            <pc:docMk/>
            <pc:sldMk cId="293983280" sldId="366"/>
            <ac:spMk id="163" creationId="{B3BA962D-EC58-4CD4-9D6E-E8AA1EDEDE79}"/>
          </ac:spMkLst>
        </pc:spChg>
        <pc:grpChg chg="add mod">
          <ac:chgData name="Eddy Greffet" userId="7ee8be42-8947-4902-81ee-d6e7466c1489" providerId="ADAL" clId="{C98BCBC7-21A0-4A70-AAEC-D6B1A3940CAF}" dt="2021-10-25T13:02:06.597" v="910" actId="1076"/>
          <ac:grpSpMkLst>
            <pc:docMk/>
            <pc:sldMk cId="293983280" sldId="366"/>
            <ac:grpSpMk id="2" creationId="{76471C4F-1C0D-409A-AD52-CDEDC7C7CF3E}"/>
          </ac:grpSpMkLst>
        </pc:grpChg>
        <pc:grpChg chg="del">
          <ac:chgData name="Eddy Greffet" userId="7ee8be42-8947-4902-81ee-d6e7466c1489" providerId="ADAL" clId="{C98BCBC7-21A0-4A70-AAEC-D6B1A3940CAF}" dt="2021-10-25T13:00:39.832" v="898" actId="478"/>
          <ac:grpSpMkLst>
            <pc:docMk/>
            <pc:sldMk cId="293983280" sldId="366"/>
            <ac:grpSpMk id="10" creationId="{6021E335-02AC-4E95-8964-E7BA3F4EED0E}"/>
          </ac:grpSpMkLst>
        </pc:grpChg>
        <pc:grpChg chg="del">
          <ac:chgData name="Eddy Greffet" userId="7ee8be42-8947-4902-81ee-d6e7466c1489" providerId="ADAL" clId="{C98BCBC7-21A0-4A70-AAEC-D6B1A3940CAF}" dt="2021-10-25T13:00:39.832" v="898" actId="478"/>
          <ac:grpSpMkLst>
            <pc:docMk/>
            <pc:sldMk cId="293983280" sldId="366"/>
            <ac:grpSpMk id="11" creationId="{B71EC2D4-D1BB-44F8-A263-04664528FEAA}"/>
          </ac:grpSpMkLst>
        </pc:grpChg>
        <pc:grpChg chg="del">
          <ac:chgData name="Eddy Greffet" userId="7ee8be42-8947-4902-81ee-d6e7466c1489" providerId="ADAL" clId="{C98BCBC7-21A0-4A70-AAEC-D6B1A3940CAF}" dt="2021-10-25T13:00:39.832" v="898" actId="478"/>
          <ac:grpSpMkLst>
            <pc:docMk/>
            <pc:sldMk cId="293983280" sldId="366"/>
            <ac:grpSpMk id="13" creationId="{27752CD0-05B9-4EF9-B7EC-A79DF76A0B8D}"/>
          </ac:grpSpMkLst>
        </pc:grpChg>
        <pc:grpChg chg="del">
          <ac:chgData name="Eddy Greffet" userId="7ee8be42-8947-4902-81ee-d6e7466c1489" providerId="ADAL" clId="{C98BCBC7-21A0-4A70-AAEC-D6B1A3940CAF}" dt="2021-10-25T13:00:39.832" v="898" actId="478"/>
          <ac:grpSpMkLst>
            <pc:docMk/>
            <pc:sldMk cId="293983280" sldId="366"/>
            <ac:grpSpMk id="14" creationId="{D57A7BED-CE34-446D-B177-F95D206EE15F}"/>
          </ac:grpSpMkLst>
        </pc:grpChg>
        <pc:grpChg chg="del">
          <ac:chgData name="Eddy Greffet" userId="7ee8be42-8947-4902-81ee-d6e7466c1489" providerId="ADAL" clId="{C98BCBC7-21A0-4A70-AAEC-D6B1A3940CAF}" dt="2021-10-25T13:00:39.832" v="898" actId="478"/>
          <ac:grpSpMkLst>
            <pc:docMk/>
            <pc:sldMk cId="293983280" sldId="366"/>
            <ac:grpSpMk id="16" creationId="{FD7647C7-C820-4F57-A61E-64D1669699FD}"/>
          </ac:grpSpMkLst>
        </pc:grpChg>
        <pc:grpChg chg="del">
          <ac:chgData name="Eddy Greffet" userId="7ee8be42-8947-4902-81ee-d6e7466c1489" providerId="ADAL" clId="{C98BCBC7-21A0-4A70-AAEC-D6B1A3940CAF}" dt="2021-10-25T13:00:39.832" v="898" actId="478"/>
          <ac:grpSpMkLst>
            <pc:docMk/>
            <pc:sldMk cId="293983280" sldId="366"/>
            <ac:grpSpMk id="21" creationId="{C0AD1F6B-07E0-4B9A-BAAD-F9907A9E1829}"/>
          </ac:grpSpMkLst>
        </pc:grpChg>
        <pc:grpChg chg="add mod">
          <ac:chgData name="Eddy Greffet" userId="7ee8be42-8947-4902-81ee-d6e7466c1489" providerId="ADAL" clId="{C98BCBC7-21A0-4A70-AAEC-D6B1A3940CAF}" dt="2021-10-25T13:00:58.154" v="902"/>
          <ac:grpSpMkLst>
            <pc:docMk/>
            <pc:sldMk cId="293983280" sldId="366"/>
            <ac:grpSpMk id="70" creationId="{3EA33820-34A6-4043-9125-F17EB0EC4601}"/>
          </ac:grpSpMkLst>
        </pc:grpChg>
        <pc:grpChg chg="add mod">
          <ac:chgData name="Eddy Greffet" userId="7ee8be42-8947-4902-81ee-d6e7466c1489" providerId="ADAL" clId="{C98BCBC7-21A0-4A70-AAEC-D6B1A3940CAF}" dt="2021-10-25T13:05:11.063" v="930" actId="1076"/>
          <ac:grpSpMkLst>
            <pc:docMk/>
            <pc:sldMk cId="293983280" sldId="366"/>
            <ac:grpSpMk id="85" creationId="{8A8ED095-7433-4897-A142-50D20B26038E}"/>
          </ac:grpSpMkLst>
        </pc:grpChg>
        <pc:grpChg chg="add mod">
          <ac:chgData name="Eddy Greffet" userId="7ee8be42-8947-4902-81ee-d6e7466c1489" providerId="ADAL" clId="{C98BCBC7-21A0-4A70-AAEC-D6B1A3940CAF}" dt="2021-10-25T13:00:58.154" v="902"/>
          <ac:grpSpMkLst>
            <pc:docMk/>
            <pc:sldMk cId="293983280" sldId="366"/>
            <ac:grpSpMk id="89" creationId="{83ACD7AC-19C7-4200-AD21-A1FC4E292757}"/>
          </ac:grpSpMkLst>
        </pc:grpChg>
        <pc:grpChg chg="del">
          <ac:chgData name="Eddy Greffet" userId="7ee8be42-8947-4902-81ee-d6e7466c1489" providerId="ADAL" clId="{C98BCBC7-21A0-4A70-AAEC-D6B1A3940CAF}" dt="2021-10-25T13:00:39.832" v="898" actId="478"/>
          <ac:grpSpMkLst>
            <pc:docMk/>
            <pc:sldMk cId="293983280" sldId="366"/>
            <ac:grpSpMk id="90" creationId="{A4D44543-28B4-402F-B0A0-38FEC2F42DED}"/>
          </ac:grpSpMkLst>
        </pc:grpChg>
        <pc:grpChg chg="del">
          <ac:chgData name="Eddy Greffet" userId="7ee8be42-8947-4902-81ee-d6e7466c1489" providerId="ADAL" clId="{C98BCBC7-21A0-4A70-AAEC-D6B1A3940CAF}" dt="2021-10-25T13:00:39.832" v="898" actId="478"/>
          <ac:grpSpMkLst>
            <pc:docMk/>
            <pc:sldMk cId="293983280" sldId="366"/>
            <ac:grpSpMk id="95" creationId="{270CF4D2-A64E-440A-8732-AE8DFA359055}"/>
          </ac:grpSpMkLst>
        </pc:grpChg>
        <pc:grpChg chg="del">
          <ac:chgData name="Eddy Greffet" userId="7ee8be42-8947-4902-81ee-d6e7466c1489" providerId="ADAL" clId="{C98BCBC7-21A0-4A70-AAEC-D6B1A3940CAF}" dt="2021-10-25T13:00:39.832" v="898" actId="478"/>
          <ac:grpSpMkLst>
            <pc:docMk/>
            <pc:sldMk cId="293983280" sldId="366"/>
            <ac:grpSpMk id="102" creationId="{7F533C0F-FFBE-4EDB-B656-C58305B12FFA}"/>
          </ac:grpSpMkLst>
        </pc:grpChg>
        <pc:grpChg chg="del">
          <ac:chgData name="Eddy Greffet" userId="7ee8be42-8947-4902-81ee-d6e7466c1489" providerId="ADAL" clId="{C98BCBC7-21A0-4A70-AAEC-D6B1A3940CAF}" dt="2021-10-25T13:00:39.832" v="898" actId="478"/>
          <ac:grpSpMkLst>
            <pc:docMk/>
            <pc:sldMk cId="293983280" sldId="366"/>
            <ac:grpSpMk id="111" creationId="{A1E8A0CB-3372-4373-8BB3-6E7138CDFDB7}"/>
          </ac:grpSpMkLst>
        </pc:grpChg>
        <pc:grpChg chg="del">
          <ac:chgData name="Eddy Greffet" userId="7ee8be42-8947-4902-81ee-d6e7466c1489" providerId="ADAL" clId="{C98BCBC7-21A0-4A70-AAEC-D6B1A3940CAF}" dt="2021-10-25T13:00:39.832" v="898" actId="478"/>
          <ac:grpSpMkLst>
            <pc:docMk/>
            <pc:sldMk cId="293983280" sldId="366"/>
            <ac:grpSpMk id="119" creationId="{1EE80B7E-AEFA-4E5B-A0B5-D9064C861CBC}"/>
          </ac:grpSpMkLst>
        </pc:grpChg>
        <pc:grpChg chg="add mod">
          <ac:chgData name="Eddy Greffet" userId="7ee8be42-8947-4902-81ee-d6e7466c1489" providerId="ADAL" clId="{C98BCBC7-21A0-4A70-AAEC-D6B1A3940CAF}" dt="2021-10-25T13:00:58.154" v="902"/>
          <ac:grpSpMkLst>
            <pc:docMk/>
            <pc:sldMk cId="293983280" sldId="366"/>
            <ac:grpSpMk id="124" creationId="{F4683AC1-CFA0-4311-B620-7CD537152661}"/>
          </ac:grpSpMkLst>
        </pc:grpChg>
        <pc:grpChg chg="add del mod">
          <ac:chgData name="Eddy Greffet" userId="7ee8be42-8947-4902-81ee-d6e7466c1489" providerId="ADAL" clId="{C98BCBC7-21A0-4A70-AAEC-D6B1A3940CAF}" dt="2021-10-25T13:02:00.294" v="907" actId="478"/>
          <ac:grpSpMkLst>
            <pc:docMk/>
            <pc:sldMk cId="293983280" sldId="366"/>
            <ac:grpSpMk id="129" creationId="{0FD5BFA8-B85D-48ED-BB43-36179A615DF7}"/>
          </ac:grpSpMkLst>
        </pc:grpChg>
        <pc:grpChg chg="add mod">
          <ac:chgData name="Eddy Greffet" userId="7ee8be42-8947-4902-81ee-d6e7466c1489" providerId="ADAL" clId="{C98BCBC7-21A0-4A70-AAEC-D6B1A3940CAF}" dt="2021-10-25T13:00:58.154" v="902"/>
          <ac:grpSpMkLst>
            <pc:docMk/>
            <pc:sldMk cId="293983280" sldId="366"/>
            <ac:grpSpMk id="135" creationId="{697283D7-0C18-479F-9D4E-11404234FAF6}"/>
          </ac:grpSpMkLst>
        </pc:grpChg>
        <pc:grpChg chg="add mod">
          <ac:chgData name="Eddy Greffet" userId="7ee8be42-8947-4902-81ee-d6e7466c1489" providerId="ADAL" clId="{C98BCBC7-21A0-4A70-AAEC-D6B1A3940CAF}" dt="2021-10-25T13:00:58.154" v="902"/>
          <ac:grpSpMkLst>
            <pc:docMk/>
            <pc:sldMk cId="293983280" sldId="366"/>
            <ac:grpSpMk id="143" creationId="{B8268516-1080-4995-B3EB-C8CF051A6231}"/>
          </ac:grpSpMkLst>
        </pc:grpChg>
        <pc:grpChg chg="add mod">
          <ac:chgData name="Eddy Greffet" userId="7ee8be42-8947-4902-81ee-d6e7466c1489" providerId="ADAL" clId="{C98BCBC7-21A0-4A70-AAEC-D6B1A3940CAF}" dt="2021-10-25T13:05:08.199" v="929" actId="1076"/>
          <ac:grpSpMkLst>
            <pc:docMk/>
            <pc:sldMk cId="293983280" sldId="366"/>
            <ac:grpSpMk id="157" creationId="{ED4ED717-1F0E-4861-9DC6-B1F15D9B7BC9}"/>
          </ac:grpSpMkLst>
        </pc:grpChg>
        <pc:picChg chg="add mod">
          <ac:chgData name="Eddy Greffet" userId="7ee8be42-8947-4902-81ee-d6e7466c1489" providerId="ADAL" clId="{C98BCBC7-21A0-4A70-AAEC-D6B1A3940CAF}" dt="2021-10-25T13:00:58.154" v="902"/>
          <ac:picMkLst>
            <pc:docMk/>
            <pc:sldMk cId="293983280" sldId="366"/>
            <ac:picMk id="67" creationId="{1DC7D23F-761B-41BE-929C-8F9AC4E8CB19}"/>
          </ac:picMkLst>
        </pc:picChg>
        <pc:picChg chg="mod">
          <ac:chgData name="Eddy Greffet" userId="7ee8be42-8947-4902-81ee-d6e7466c1489" providerId="ADAL" clId="{C98BCBC7-21A0-4A70-AAEC-D6B1A3940CAF}" dt="2021-10-25T13:00:58.154" v="902"/>
          <ac:picMkLst>
            <pc:docMk/>
            <pc:sldMk cId="293983280" sldId="366"/>
            <ac:picMk id="127" creationId="{7534CE13-E231-4D9D-AD2F-BD9368A89417}"/>
          </ac:picMkLst>
        </pc:picChg>
        <pc:picChg chg="mod">
          <ac:chgData name="Eddy Greffet" userId="7ee8be42-8947-4902-81ee-d6e7466c1489" providerId="ADAL" clId="{C98BCBC7-21A0-4A70-AAEC-D6B1A3940CAF}" dt="2021-10-25T13:00:58.154" v="902"/>
          <ac:picMkLst>
            <pc:docMk/>
            <pc:sldMk cId="293983280" sldId="366"/>
            <ac:picMk id="133" creationId="{55698DF1-2F21-4630-9D7A-ADB027CE3ED8}"/>
          </ac:picMkLst>
        </pc:picChg>
        <pc:picChg chg="mod">
          <ac:chgData name="Eddy Greffet" userId="7ee8be42-8947-4902-81ee-d6e7466c1489" providerId="ADAL" clId="{C98BCBC7-21A0-4A70-AAEC-D6B1A3940CAF}" dt="2021-10-25T13:00:58.154" v="902"/>
          <ac:picMkLst>
            <pc:docMk/>
            <pc:sldMk cId="293983280" sldId="366"/>
            <ac:picMk id="139" creationId="{B36BCEBA-F978-44E4-98DE-8F5DBD6C2855}"/>
          </ac:picMkLst>
        </pc:picChg>
        <pc:picChg chg="mod">
          <ac:chgData name="Eddy Greffet" userId="7ee8be42-8947-4902-81ee-d6e7466c1489" providerId="ADAL" clId="{C98BCBC7-21A0-4A70-AAEC-D6B1A3940CAF}" dt="2021-10-25T13:00:58.154" v="902"/>
          <ac:picMkLst>
            <pc:docMk/>
            <pc:sldMk cId="293983280" sldId="366"/>
            <ac:picMk id="146" creationId="{A8FF77B4-6A94-4095-B4CC-D45A6411A9FC}"/>
          </ac:picMkLst>
        </pc:picChg>
        <pc:picChg chg="add mod">
          <ac:chgData name="Eddy Greffet" userId="7ee8be42-8947-4902-81ee-d6e7466c1489" providerId="ADAL" clId="{C98BCBC7-21A0-4A70-AAEC-D6B1A3940CAF}" dt="2021-10-25T13:02:06.597" v="910" actId="1076"/>
          <ac:picMkLst>
            <pc:docMk/>
            <pc:sldMk cId="293983280" sldId="366"/>
            <ac:picMk id="148" creationId="{FD54035A-3FD3-4AFE-98F9-20EFDC3AE285}"/>
          </ac:picMkLst>
        </pc:picChg>
        <pc:cxnChg chg="del">
          <ac:chgData name="Eddy Greffet" userId="7ee8be42-8947-4902-81ee-d6e7466c1489" providerId="ADAL" clId="{C98BCBC7-21A0-4A70-AAEC-D6B1A3940CAF}" dt="2021-10-25T13:00:39.832" v="898" actId="478"/>
          <ac:cxnSpMkLst>
            <pc:docMk/>
            <pc:sldMk cId="293983280" sldId="366"/>
            <ac:cxnSpMk id="48" creationId="{60EE166D-0154-49B9-B9AA-03C56A8CB088}"/>
          </ac:cxnSpMkLst>
        </pc:cxnChg>
        <pc:cxnChg chg="del mod">
          <ac:chgData name="Eddy Greffet" userId="7ee8be42-8947-4902-81ee-d6e7466c1489" providerId="ADAL" clId="{C98BCBC7-21A0-4A70-AAEC-D6B1A3940CAF}" dt="2021-10-25T13:02:47.015" v="913" actId="478"/>
          <ac:cxnSpMkLst>
            <pc:docMk/>
            <pc:sldMk cId="293983280" sldId="366"/>
            <ac:cxnSpMk id="76" creationId="{840FA968-8AF5-4961-A9F4-62EBD91CB751}"/>
          </ac:cxnSpMkLst>
        </pc:cxnChg>
        <pc:cxnChg chg="mod">
          <ac:chgData name="Eddy Greffet" userId="7ee8be42-8947-4902-81ee-d6e7466c1489" providerId="ADAL" clId="{C98BCBC7-21A0-4A70-AAEC-D6B1A3940CAF}" dt="2021-10-25T13:00:58.154" v="902"/>
          <ac:cxnSpMkLst>
            <pc:docMk/>
            <pc:sldMk cId="293983280" sldId="366"/>
            <ac:cxnSpMk id="81" creationId="{89A8534C-C5CB-400A-8F14-BB3C60D2210A}"/>
          </ac:cxnSpMkLst>
        </pc:cxnChg>
      </pc:sldChg>
      <pc:sldChg chg="modSp">
        <pc:chgData name="Eddy Greffet" userId="7ee8be42-8947-4902-81ee-d6e7466c1489" providerId="ADAL" clId="{C98BCBC7-21A0-4A70-AAEC-D6B1A3940CAF}" dt="2021-11-11T15:03:51.365" v="1118"/>
        <pc:sldMkLst>
          <pc:docMk/>
          <pc:sldMk cId="524473191" sldId="366"/>
        </pc:sldMkLst>
        <pc:spChg chg="mod">
          <ac:chgData name="Eddy Greffet" userId="7ee8be42-8947-4902-81ee-d6e7466c1489" providerId="ADAL" clId="{C98BCBC7-21A0-4A70-AAEC-D6B1A3940CAF}" dt="2021-11-11T15:03:41.175" v="1116"/>
          <ac:spMkLst>
            <pc:docMk/>
            <pc:sldMk cId="524473191" sldId="366"/>
            <ac:spMk id="35" creationId="{5F2005EA-B52A-483F-B7BB-DF283AF60757}"/>
          </ac:spMkLst>
        </pc:spChg>
        <pc:spChg chg="mod">
          <ac:chgData name="Eddy Greffet" userId="7ee8be42-8947-4902-81ee-d6e7466c1489" providerId="ADAL" clId="{C98BCBC7-21A0-4A70-AAEC-D6B1A3940CAF}" dt="2021-11-11T15:03:46.199" v="1117"/>
          <ac:spMkLst>
            <pc:docMk/>
            <pc:sldMk cId="524473191" sldId="366"/>
            <ac:spMk id="36" creationId="{B69A3996-B2FC-45B5-BFD6-E885661E1502}"/>
          </ac:spMkLst>
        </pc:spChg>
        <pc:spChg chg="mod">
          <ac:chgData name="Eddy Greffet" userId="7ee8be42-8947-4902-81ee-d6e7466c1489" providerId="ADAL" clId="{C98BCBC7-21A0-4A70-AAEC-D6B1A3940CAF}" dt="2021-11-11T15:03:51.365" v="1118"/>
          <ac:spMkLst>
            <pc:docMk/>
            <pc:sldMk cId="524473191" sldId="366"/>
            <ac:spMk id="37" creationId="{9841682D-F601-471C-AF0E-C5AA82CA81CA}"/>
          </ac:spMkLst>
        </pc:spChg>
      </pc:sldChg>
      <pc:sldChg chg="modSp">
        <pc:chgData name="Eddy Greffet" userId="7ee8be42-8947-4902-81ee-d6e7466c1489" providerId="ADAL" clId="{C98BCBC7-21A0-4A70-AAEC-D6B1A3940CAF}" dt="2021-11-11T15:00:06.253" v="1104"/>
        <pc:sldMkLst>
          <pc:docMk/>
          <pc:sldMk cId="1814177654" sldId="367"/>
        </pc:sldMkLst>
        <pc:spChg chg="mod">
          <ac:chgData name="Eddy Greffet" userId="7ee8be42-8947-4902-81ee-d6e7466c1489" providerId="ADAL" clId="{C98BCBC7-21A0-4A70-AAEC-D6B1A3940CAF}" dt="2021-11-11T15:00:06.253" v="1104"/>
          <ac:spMkLst>
            <pc:docMk/>
            <pc:sldMk cId="1814177654" sldId="367"/>
            <ac:spMk id="122" creationId="{1F574A2E-3D6D-464E-9265-B829D0E7AFB6}"/>
          </ac:spMkLst>
        </pc:spChg>
        <pc:spChg chg="mod">
          <ac:chgData name="Eddy Greffet" userId="7ee8be42-8947-4902-81ee-d6e7466c1489" providerId="ADAL" clId="{C98BCBC7-21A0-4A70-AAEC-D6B1A3940CAF}" dt="2021-11-11T14:59:57.230" v="1102"/>
          <ac:spMkLst>
            <pc:docMk/>
            <pc:sldMk cId="1814177654" sldId="367"/>
            <ac:spMk id="123" creationId="{D156DB63-035E-40C0-B477-D28A5807E93B}"/>
          </ac:spMkLst>
        </pc:spChg>
        <pc:spChg chg="mod">
          <ac:chgData name="Eddy Greffet" userId="7ee8be42-8947-4902-81ee-d6e7466c1489" providerId="ADAL" clId="{C98BCBC7-21A0-4A70-AAEC-D6B1A3940CAF}" dt="2021-11-11T15:00:01.995" v="1103"/>
          <ac:spMkLst>
            <pc:docMk/>
            <pc:sldMk cId="1814177654" sldId="367"/>
            <ac:spMk id="124" creationId="{0D966C7F-8F0D-47DF-81F4-6576CA609C1E}"/>
          </ac:spMkLst>
        </pc:spChg>
      </pc:sldChg>
      <pc:sldChg chg="add del ord">
        <pc:chgData name="Eddy Greffet" userId="7ee8be42-8947-4902-81ee-d6e7466c1489" providerId="ADAL" clId="{C98BCBC7-21A0-4A70-AAEC-D6B1A3940CAF}" dt="2021-10-25T13:01:00.811" v="903" actId="47"/>
        <pc:sldMkLst>
          <pc:docMk/>
          <pc:sldMk cId="2214121917" sldId="367"/>
        </pc:sldMkLst>
      </pc:sldChg>
      <pc:sldChg chg="addSp delSp modSp add mod">
        <pc:chgData name="Eddy Greffet" userId="7ee8be42-8947-4902-81ee-d6e7466c1489" providerId="ADAL" clId="{C98BCBC7-21A0-4A70-AAEC-D6B1A3940CAF}" dt="2021-10-26T15:05:35.303" v="1086"/>
        <pc:sldMkLst>
          <pc:docMk/>
          <pc:sldMk cId="3858028254" sldId="367"/>
        </pc:sldMkLst>
        <pc:spChg chg="del">
          <ac:chgData name="Eddy Greffet" userId="7ee8be42-8947-4902-81ee-d6e7466c1489" providerId="ADAL" clId="{C98BCBC7-21A0-4A70-AAEC-D6B1A3940CAF}" dt="2021-10-25T13:06:09.039" v="933" actId="478"/>
          <ac:spMkLst>
            <pc:docMk/>
            <pc:sldMk cId="3858028254" sldId="367"/>
            <ac:spMk id="38" creationId="{1912FCD3-51A9-4E17-BD86-11CD2721D47F}"/>
          </ac:spMkLst>
        </pc:spChg>
        <pc:spChg chg="del">
          <ac:chgData name="Eddy Greffet" userId="7ee8be42-8947-4902-81ee-d6e7466c1489" providerId="ADAL" clId="{C98BCBC7-21A0-4A70-AAEC-D6B1A3940CAF}" dt="2021-10-25T13:06:09.039" v="933" actId="478"/>
          <ac:spMkLst>
            <pc:docMk/>
            <pc:sldMk cId="3858028254" sldId="367"/>
            <ac:spMk id="51" creationId="{5421CD44-2D91-4C57-8F05-EC36655E484F}"/>
          </ac:spMkLst>
        </pc:spChg>
        <pc:spChg chg="del">
          <ac:chgData name="Eddy Greffet" userId="7ee8be42-8947-4902-81ee-d6e7466c1489" providerId="ADAL" clId="{C98BCBC7-21A0-4A70-AAEC-D6B1A3940CAF}" dt="2021-10-25T13:06:09.039" v="933" actId="478"/>
          <ac:spMkLst>
            <pc:docMk/>
            <pc:sldMk cId="3858028254" sldId="367"/>
            <ac:spMk id="79" creationId="{4B0CF8CB-9FC6-408B-B87D-AE312BF2BCB9}"/>
          </ac:spMkLst>
        </pc:spChg>
        <pc:spChg chg="del">
          <ac:chgData name="Eddy Greffet" userId="7ee8be42-8947-4902-81ee-d6e7466c1489" providerId="ADAL" clId="{C98BCBC7-21A0-4A70-AAEC-D6B1A3940CAF}" dt="2021-10-25T13:06:09.039" v="933" actId="478"/>
          <ac:spMkLst>
            <pc:docMk/>
            <pc:sldMk cId="3858028254" sldId="367"/>
            <ac:spMk id="80" creationId="{02BC1BCD-4598-4172-AC35-6D277E5CD353}"/>
          </ac:spMkLst>
        </pc:spChg>
        <pc:spChg chg="del">
          <ac:chgData name="Eddy Greffet" userId="7ee8be42-8947-4902-81ee-d6e7466c1489" providerId="ADAL" clId="{C98BCBC7-21A0-4A70-AAEC-D6B1A3940CAF}" dt="2021-10-25T13:06:09.039" v="933" actId="478"/>
          <ac:spMkLst>
            <pc:docMk/>
            <pc:sldMk cId="3858028254" sldId="367"/>
            <ac:spMk id="82" creationId="{A132FDE8-38BD-4462-AEE5-BCEDF70CCB1E}"/>
          </ac:spMkLst>
        </pc:spChg>
        <pc:spChg chg="del">
          <ac:chgData name="Eddy Greffet" userId="7ee8be42-8947-4902-81ee-d6e7466c1489" providerId="ADAL" clId="{C98BCBC7-21A0-4A70-AAEC-D6B1A3940CAF}" dt="2021-10-25T13:06:09.039" v="933" actId="478"/>
          <ac:spMkLst>
            <pc:docMk/>
            <pc:sldMk cId="3858028254" sldId="367"/>
            <ac:spMk id="83" creationId="{D0A0F6C2-CB77-4EFB-B64A-8B4F903E586C}"/>
          </ac:spMkLst>
        </pc:spChg>
        <pc:spChg chg="del">
          <ac:chgData name="Eddy Greffet" userId="7ee8be42-8947-4902-81ee-d6e7466c1489" providerId="ADAL" clId="{C98BCBC7-21A0-4A70-AAEC-D6B1A3940CAF}" dt="2021-10-25T13:06:09.039" v="933" actId="478"/>
          <ac:spMkLst>
            <pc:docMk/>
            <pc:sldMk cId="3858028254" sldId="367"/>
            <ac:spMk id="84" creationId="{5B210A40-648D-469E-9F5F-F6D2947137F1}"/>
          </ac:spMkLst>
        </pc:spChg>
        <pc:spChg chg="add mod">
          <ac:chgData name="Eddy Greffet" userId="7ee8be42-8947-4902-81ee-d6e7466c1489" providerId="ADAL" clId="{C98BCBC7-21A0-4A70-AAEC-D6B1A3940CAF}" dt="2021-10-25T13:06:35.266" v="934"/>
          <ac:spMkLst>
            <pc:docMk/>
            <pc:sldMk cId="3858028254" sldId="367"/>
            <ac:spMk id="86" creationId="{C461CE6B-6D71-4AF0-9DCD-F952810C233A}"/>
          </ac:spMkLst>
        </pc:spChg>
        <pc:spChg chg="add del mod">
          <ac:chgData name="Eddy Greffet" userId="7ee8be42-8947-4902-81ee-d6e7466c1489" providerId="ADAL" clId="{C98BCBC7-21A0-4A70-AAEC-D6B1A3940CAF}" dt="2021-10-25T13:08:31.465" v="961" actId="478"/>
          <ac:spMkLst>
            <pc:docMk/>
            <pc:sldMk cId="3858028254" sldId="367"/>
            <ac:spMk id="87" creationId="{FDD69DAC-4F65-45AD-BAC7-13326E0B2F28}"/>
          </ac:spMkLst>
        </pc:spChg>
        <pc:spChg chg="del">
          <ac:chgData name="Eddy Greffet" userId="7ee8be42-8947-4902-81ee-d6e7466c1489" providerId="ADAL" clId="{C98BCBC7-21A0-4A70-AAEC-D6B1A3940CAF}" dt="2021-10-25T13:06:09.039" v="933" actId="478"/>
          <ac:spMkLst>
            <pc:docMk/>
            <pc:sldMk cId="3858028254" sldId="367"/>
            <ac:spMk id="88" creationId="{2E2A1F01-FAEA-4307-B36E-430832C553B6}"/>
          </ac:spMkLst>
        </pc:spChg>
        <pc:spChg chg="mod">
          <ac:chgData name="Eddy Greffet" userId="7ee8be42-8947-4902-81ee-d6e7466c1489" providerId="ADAL" clId="{C98BCBC7-21A0-4A70-AAEC-D6B1A3940CAF}" dt="2021-10-25T13:06:35.266" v="934"/>
          <ac:spMkLst>
            <pc:docMk/>
            <pc:sldMk cId="3858028254" sldId="367"/>
            <ac:spMk id="90" creationId="{D130BF61-C2E9-412E-BB8E-92F8439D4066}"/>
          </ac:spMkLst>
        </pc:spChg>
        <pc:spChg chg="mod">
          <ac:chgData name="Eddy Greffet" userId="7ee8be42-8947-4902-81ee-d6e7466c1489" providerId="ADAL" clId="{C98BCBC7-21A0-4A70-AAEC-D6B1A3940CAF}" dt="2021-10-25T13:13:02.418" v="1005" actId="14100"/>
          <ac:spMkLst>
            <pc:docMk/>
            <pc:sldMk cId="3858028254" sldId="367"/>
            <ac:spMk id="91" creationId="{8C8E2FA8-9231-43FE-BD77-B78CFF000B6F}"/>
          </ac:spMkLst>
        </pc:spChg>
        <pc:spChg chg="mod">
          <ac:chgData name="Eddy Greffet" userId="7ee8be42-8947-4902-81ee-d6e7466c1489" providerId="ADAL" clId="{C98BCBC7-21A0-4A70-AAEC-D6B1A3940CAF}" dt="2021-10-25T13:06:35.266" v="934"/>
          <ac:spMkLst>
            <pc:docMk/>
            <pc:sldMk cId="3858028254" sldId="367"/>
            <ac:spMk id="92" creationId="{70D29D8C-AF51-466E-8FDB-2D6B359F2E95}"/>
          </ac:spMkLst>
        </pc:spChg>
        <pc:spChg chg="mod">
          <ac:chgData name="Eddy Greffet" userId="7ee8be42-8947-4902-81ee-d6e7466c1489" providerId="ADAL" clId="{C98BCBC7-21A0-4A70-AAEC-D6B1A3940CAF}" dt="2021-10-25T13:06:35.266" v="934"/>
          <ac:spMkLst>
            <pc:docMk/>
            <pc:sldMk cId="3858028254" sldId="367"/>
            <ac:spMk id="93" creationId="{1D613F99-25C3-41CF-AA83-E88BD3D6AF32}"/>
          </ac:spMkLst>
        </pc:spChg>
        <pc:spChg chg="mod">
          <ac:chgData name="Eddy Greffet" userId="7ee8be42-8947-4902-81ee-d6e7466c1489" providerId="ADAL" clId="{C98BCBC7-21A0-4A70-AAEC-D6B1A3940CAF}" dt="2021-10-25T13:06:35.266" v="934"/>
          <ac:spMkLst>
            <pc:docMk/>
            <pc:sldMk cId="3858028254" sldId="367"/>
            <ac:spMk id="94" creationId="{4BB519EE-933A-41A3-AF2D-326D4657A753}"/>
          </ac:spMkLst>
        </pc:spChg>
        <pc:spChg chg="add mod">
          <ac:chgData name="Eddy Greffet" userId="7ee8be42-8947-4902-81ee-d6e7466c1489" providerId="ADAL" clId="{C98BCBC7-21A0-4A70-AAEC-D6B1A3940CAF}" dt="2021-10-25T13:06:35.266" v="934"/>
          <ac:spMkLst>
            <pc:docMk/>
            <pc:sldMk cId="3858028254" sldId="367"/>
            <ac:spMk id="96" creationId="{024A07F7-CF72-4895-B2E4-357010F846A7}"/>
          </ac:spMkLst>
        </pc:spChg>
        <pc:spChg chg="mod">
          <ac:chgData name="Eddy Greffet" userId="7ee8be42-8947-4902-81ee-d6e7466c1489" providerId="ADAL" clId="{C98BCBC7-21A0-4A70-AAEC-D6B1A3940CAF}" dt="2021-10-25T13:06:35.266" v="934"/>
          <ac:spMkLst>
            <pc:docMk/>
            <pc:sldMk cId="3858028254" sldId="367"/>
            <ac:spMk id="98" creationId="{24E2F107-5D7F-4363-8CEA-B1CF97206E9E}"/>
          </ac:spMkLst>
        </pc:spChg>
        <pc:spChg chg="mod">
          <ac:chgData name="Eddy Greffet" userId="7ee8be42-8947-4902-81ee-d6e7466c1489" providerId="ADAL" clId="{C98BCBC7-21A0-4A70-AAEC-D6B1A3940CAF}" dt="2021-10-25T13:06:35.266" v="934"/>
          <ac:spMkLst>
            <pc:docMk/>
            <pc:sldMk cId="3858028254" sldId="367"/>
            <ac:spMk id="99" creationId="{8E9ED36D-DF46-48F0-83EE-AF288DD803C4}"/>
          </ac:spMkLst>
        </pc:spChg>
        <pc:spChg chg="mod">
          <ac:chgData name="Eddy Greffet" userId="7ee8be42-8947-4902-81ee-d6e7466c1489" providerId="ADAL" clId="{C98BCBC7-21A0-4A70-AAEC-D6B1A3940CAF}" dt="2021-10-25T13:06:35.266" v="934"/>
          <ac:spMkLst>
            <pc:docMk/>
            <pc:sldMk cId="3858028254" sldId="367"/>
            <ac:spMk id="101" creationId="{D07A8466-7C35-41D8-99F5-CDA91BBE6A39}"/>
          </ac:spMkLst>
        </pc:spChg>
        <pc:spChg chg="mod">
          <ac:chgData name="Eddy Greffet" userId="7ee8be42-8947-4902-81ee-d6e7466c1489" providerId="ADAL" clId="{C98BCBC7-21A0-4A70-AAEC-D6B1A3940CAF}" dt="2021-10-25T13:06:35.266" v="934"/>
          <ac:spMkLst>
            <pc:docMk/>
            <pc:sldMk cId="3858028254" sldId="367"/>
            <ac:spMk id="107" creationId="{2C504181-785D-414A-A6CC-AD84101165C1}"/>
          </ac:spMkLst>
        </pc:spChg>
        <pc:spChg chg="add mod">
          <ac:chgData name="Eddy Greffet" userId="7ee8be42-8947-4902-81ee-d6e7466c1489" providerId="ADAL" clId="{C98BCBC7-21A0-4A70-AAEC-D6B1A3940CAF}" dt="2021-10-25T13:06:35.266" v="934"/>
          <ac:spMkLst>
            <pc:docMk/>
            <pc:sldMk cId="3858028254" sldId="367"/>
            <ac:spMk id="108" creationId="{5A364B25-BAA2-4B37-B8E2-D92BE48136D8}"/>
          </ac:spMkLst>
        </pc:spChg>
        <pc:spChg chg="add mod">
          <ac:chgData name="Eddy Greffet" userId="7ee8be42-8947-4902-81ee-d6e7466c1489" providerId="ADAL" clId="{C98BCBC7-21A0-4A70-AAEC-D6B1A3940CAF}" dt="2021-10-25T13:11:07.019" v="997" actId="14100"/>
          <ac:spMkLst>
            <pc:docMk/>
            <pc:sldMk cId="3858028254" sldId="367"/>
            <ac:spMk id="109" creationId="{B27C1369-9A63-4FE7-B665-649708518435}"/>
          </ac:spMkLst>
        </pc:spChg>
        <pc:spChg chg="del">
          <ac:chgData name="Eddy Greffet" userId="7ee8be42-8947-4902-81ee-d6e7466c1489" providerId="ADAL" clId="{C98BCBC7-21A0-4A70-AAEC-D6B1A3940CAF}" dt="2021-10-25T13:16:54.756" v="1019" actId="478"/>
          <ac:spMkLst>
            <pc:docMk/>
            <pc:sldMk cId="3858028254" sldId="367"/>
            <ac:spMk id="110" creationId="{72052626-9E8A-440E-B6E9-FFFFC65CC11A}"/>
          </ac:spMkLst>
        </pc:spChg>
        <pc:spChg chg="add mod">
          <ac:chgData name="Eddy Greffet" userId="7ee8be42-8947-4902-81ee-d6e7466c1489" providerId="ADAL" clId="{C98BCBC7-21A0-4A70-AAEC-D6B1A3940CAF}" dt="2021-10-25T13:06:35.266" v="934"/>
          <ac:spMkLst>
            <pc:docMk/>
            <pc:sldMk cId="3858028254" sldId="367"/>
            <ac:spMk id="111" creationId="{3F2156CC-42B5-4A45-8296-BDBF08A0BC60}"/>
          </ac:spMkLst>
        </pc:spChg>
        <pc:spChg chg="del">
          <ac:chgData name="Eddy Greffet" userId="7ee8be42-8947-4902-81ee-d6e7466c1489" providerId="ADAL" clId="{C98BCBC7-21A0-4A70-AAEC-D6B1A3940CAF}" dt="2021-10-25T13:06:09.039" v="933" actId="478"/>
          <ac:spMkLst>
            <pc:docMk/>
            <pc:sldMk cId="3858028254" sldId="367"/>
            <ac:spMk id="112" creationId="{B083742C-FBDA-474B-BFD5-AC4F88EC57B5}"/>
          </ac:spMkLst>
        </pc:spChg>
        <pc:spChg chg="add mod">
          <ac:chgData name="Eddy Greffet" userId="7ee8be42-8947-4902-81ee-d6e7466c1489" providerId="ADAL" clId="{C98BCBC7-21A0-4A70-AAEC-D6B1A3940CAF}" dt="2021-10-25T13:06:35.266" v="934"/>
          <ac:spMkLst>
            <pc:docMk/>
            <pc:sldMk cId="3858028254" sldId="367"/>
            <ac:spMk id="113" creationId="{EC1F80EE-FE07-4DD1-93D6-A5841BDF3E58}"/>
          </ac:spMkLst>
        </pc:spChg>
        <pc:spChg chg="del">
          <ac:chgData name="Eddy Greffet" userId="7ee8be42-8947-4902-81ee-d6e7466c1489" providerId="ADAL" clId="{C98BCBC7-21A0-4A70-AAEC-D6B1A3940CAF}" dt="2021-10-25T13:06:09.039" v="933" actId="478"/>
          <ac:spMkLst>
            <pc:docMk/>
            <pc:sldMk cId="3858028254" sldId="367"/>
            <ac:spMk id="114" creationId="{BCC4C17F-647D-4F3C-BD0A-8C220F3AD65E}"/>
          </ac:spMkLst>
        </pc:spChg>
        <pc:spChg chg="mod">
          <ac:chgData name="Eddy Greffet" userId="7ee8be42-8947-4902-81ee-d6e7466c1489" providerId="ADAL" clId="{C98BCBC7-21A0-4A70-AAEC-D6B1A3940CAF}" dt="2021-10-25T13:06:35.266" v="934"/>
          <ac:spMkLst>
            <pc:docMk/>
            <pc:sldMk cId="3858028254" sldId="367"/>
            <ac:spMk id="116" creationId="{15B572A7-C1F7-4FE4-9F11-60A70704F191}"/>
          </ac:spMkLst>
        </pc:spChg>
        <pc:spChg chg="mod">
          <ac:chgData name="Eddy Greffet" userId="7ee8be42-8947-4902-81ee-d6e7466c1489" providerId="ADAL" clId="{C98BCBC7-21A0-4A70-AAEC-D6B1A3940CAF}" dt="2021-10-25T13:06:35.266" v="934"/>
          <ac:spMkLst>
            <pc:docMk/>
            <pc:sldMk cId="3858028254" sldId="367"/>
            <ac:spMk id="118" creationId="{B8AE2FC8-7AAF-490F-A9CD-8FC6146EACBB}"/>
          </ac:spMkLst>
        </pc:spChg>
        <pc:spChg chg="mod">
          <ac:chgData name="Eddy Greffet" userId="7ee8be42-8947-4902-81ee-d6e7466c1489" providerId="ADAL" clId="{C98BCBC7-21A0-4A70-AAEC-D6B1A3940CAF}" dt="2021-10-25T13:06:35.266" v="934"/>
          <ac:spMkLst>
            <pc:docMk/>
            <pc:sldMk cId="3858028254" sldId="367"/>
            <ac:spMk id="120" creationId="{B0EC1CDB-2745-42D6-87B3-3A4505D1F97E}"/>
          </ac:spMkLst>
        </pc:spChg>
        <pc:spChg chg="mod">
          <ac:chgData name="Eddy Greffet" userId="7ee8be42-8947-4902-81ee-d6e7466c1489" providerId="ADAL" clId="{C98BCBC7-21A0-4A70-AAEC-D6B1A3940CAF}" dt="2021-10-26T15:05:35.303" v="1086"/>
          <ac:spMkLst>
            <pc:docMk/>
            <pc:sldMk cId="3858028254" sldId="367"/>
            <ac:spMk id="122" creationId="{1F574A2E-3D6D-464E-9265-B829D0E7AFB6}"/>
          </ac:spMkLst>
        </pc:spChg>
        <pc:spChg chg="mod">
          <ac:chgData name="Eddy Greffet" userId="7ee8be42-8947-4902-81ee-d6e7466c1489" providerId="ADAL" clId="{C98BCBC7-21A0-4A70-AAEC-D6B1A3940CAF}" dt="2021-10-26T15:05:21.056" v="1084"/>
          <ac:spMkLst>
            <pc:docMk/>
            <pc:sldMk cId="3858028254" sldId="367"/>
            <ac:spMk id="123" creationId="{D156DB63-035E-40C0-B477-D28A5807E93B}"/>
          </ac:spMkLst>
        </pc:spChg>
        <pc:spChg chg="mod">
          <ac:chgData name="Eddy Greffet" userId="7ee8be42-8947-4902-81ee-d6e7466c1489" providerId="ADAL" clId="{C98BCBC7-21A0-4A70-AAEC-D6B1A3940CAF}" dt="2021-10-26T15:05:21.827" v="1085" actId="1076"/>
          <ac:spMkLst>
            <pc:docMk/>
            <pc:sldMk cId="3858028254" sldId="367"/>
            <ac:spMk id="124" creationId="{0D966C7F-8F0D-47DF-81F4-6576CA609C1E}"/>
          </ac:spMkLst>
        </pc:spChg>
        <pc:spChg chg="mod">
          <ac:chgData name="Eddy Greffet" userId="7ee8be42-8947-4902-81ee-d6e7466c1489" providerId="ADAL" clId="{C98BCBC7-21A0-4A70-AAEC-D6B1A3940CAF}" dt="2021-10-25T13:16:10.451" v="1017" actId="1037"/>
          <ac:spMkLst>
            <pc:docMk/>
            <pc:sldMk cId="3858028254" sldId="367"/>
            <ac:spMk id="125" creationId="{E8856416-703E-4775-99A2-46643A9F36A6}"/>
          </ac:spMkLst>
        </pc:spChg>
        <pc:spChg chg="del">
          <ac:chgData name="Eddy Greffet" userId="7ee8be42-8947-4902-81ee-d6e7466c1489" providerId="ADAL" clId="{C98BCBC7-21A0-4A70-AAEC-D6B1A3940CAF}" dt="2021-10-25T13:06:09.039" v="933" actId="478"/>
          <ac:spMkLst>
            <pc:docMk/>
            <pc:sldMk cId="3858028254" sldId="367"/>
            <ac:spMk id="148" creationId="{F8174857-3F9A-434B-8C96-97DEA130EDD3}"/>
          </ac:spMkLst>
        </pc:spChg>
        <pc:spChg chg="del">
          <ac:chgData name="Eddy Greffet" userId="7ee8be42-8947-4902-81ee-d6e7466c1489" providerId="ADAL" clId="{C98BCBC7-21A0-4A70-AAEC-D6B1A3940CAF}" dt="2021-10-25T13:06:09.039" v="933" actId="478"/>
          <ac:spMkLst>
            <pc:docMk/>
            <pc:sldMk cId="3858028254" sldId="367"/>
            <ac:spMk id="150" creationId="{3B898F13-775E-472F-95D9-2A60751097FD}"/>
          </ac:spMkLst>
        </pc:spChg>
        <pc:spChg chg="del">
          <ac:chgData name="Eddy Greffet" userId="7ee8be42-8947-4902-81ee-d6e7466c1489" providerId="ADAL" clId="{C98BCBC7-21A0-4A70-AAEC-D6B1A3940CAF}" dt="2021-10-25T13:06:09.039" v="933" actId="478"/>
          <ac:spMkLst>
            <pc:docMk/>
            <pc:sldMk cId="3858028254" sldId="367"/>
            <ac:spMk id="156" creationId="{CB2BABEA-B2DE-46C8-911B-2006D0CDE1D7}"/>
          </ac:spMkLst>
        </pc:spChg>
        <pc:spChg chg="add mod">
          <ac:chgData name="Eddy Greffet" userId="7ee8be42-8947-4902-81ee-d6e7466c1489" providerId="ADAL" clId="{C98BCBC7-21A0-4A70-AAEC-D6B1A3940CAF}" dt="2021-10-25T13:06:35.266" v="934"/>
          <ac:spMkLst>
            <pc:docMk/>
            <pc:sldMk cId="3858028254" sldId="367"/>
            <ac:spMk id="158" creationId="{96C3CBD0-D2B7-48DE-B225-799CD02E75A7}"/>
          </ac:spMkLst>
        </pc:spChg>
        <pc:spChg chg="add mod">
          <ac:chgData name="Eddy Greffet" userId="7ee8be42-8947-4902-81ee-d6e7466c1489" providerId="ADAL" clId="{C98BCBC7-21A0-4A70-AAEC-D6B1A3940CAF}" dt="2021-10-25T13:06:35.266" v="934"/>
          <ac:spMkLst>
            <pc:docMk/>
            <pc:sldMk cId="3858028254" sldId="367"/>
            <ac:spMk id="159" creationId="{9FAB820D-A965-4577-A66E-54668E4B5F0D}"/>
          </ac:spMkLst>
        </pc:spChg>
        <pc:spChg chg="del">
          <ac:chgData name="Eddy Greffet" userId="7ee8be42-8947-4902-81ee-d6e7466c1489" providerId="ADAL" clId="{C98BCBC7-21A0-4A70-AAEC-D6B1A3940CAF}" dt="2021-10-25T13:06:09.039" v="933" actId="478"/>
          <ac:spMkLst>
            <pc:docMk/>
            <pc:sldMk cId="3858028254" sldId="367"/>
            <ac:spMk id="161" creationId="{8CF43F56-FEE9-43C5-953F-FEFD9008F2EC}"/>
          </ac:spMkLst>
        </pc:spChg>
        <pc:spChg chg="mod">
          <ac:chgData name="Eddy Greffet" userId="7ee8be42-8947-4902-81ee-d6e7466c1489" providerId="ADAL" clId="{C98BCBC7-21A0-4A70-AAEC-D6B1A3940CAF}" dt="2021-10-25T13:06:35.266" v="934"/>
          <ac:spMkLst>
            <pc:docMk/>
            <pc:sldMk cId="3858028254" sldId="367"/>
            <ac:spMk id="162" creationId="{0F791433-1A4D-413D-9550-44195A080E8B}"/>
          </ac:spMkLst>
        </pc:spChg>
        <pc:spChg chg="mod">
          <ac:chgData name="Eddy Greffet" userId="7ee8be42-8947-4902-81ee-d6e7466c1489" providerId="ADAL" clId="{C98BCBC7-21A0-4A70-AAEC-D6B1A3940CAF}" dt="2021-10-25T13:06:35.266" v="934"/>
          <ac:spMkLst>
            <pc:docMk/>
            <pc:sldMk cId="3858028254" sldId="367"/>
            <ac:spMk id="165" creationId="{D793F275-10E0-426E-AE25-469BCD0C558F}"/>
          </ac:spMkLst>
        </pc:spChg>
        <pc:spChg chg="mod">
          <ac:chgData name="Eddy Greffet" userId="7ee8be42-8947-4902-81ee-d6e7466c1489" providerId="ADAL" clId="{C98BCBC7-21A0-4A70-AAEC-D6B1A3940CAF}" dt="2021-10-25T13:06:35.266" v="934"/>
          <ac:spMkLst>
            <pc:docMk/>
            <pc:sldMk cId="3858028254" sldId="367"/>
            <ac:spMk id="167" creationId="{419422A5-D634-4EF7-8335-85CC85579C25}"/>
          </ac:spMkLst>
        </pc:spChg>
        <pc:spChg chg="del">
          <ac:chgData name="Eddy Greffet" userId="7ee8be42-8947-4902-81ee-d6e7466c1489" providerId="ADAL" clId="{C98BCBC7-21A0-4A70-AAEC-D6B1A3940CAF}" dt="2021-10-25T13:06:09.039" v="933" actId="478"/>
          <ac:spMkLst>
            <pc:docMk/>
            <pc:sldMk cId="3858028254" sldId="367"/>
            <ac:spMk id="168" creationId="{0615C8E2-AFF5-4FC5-A41A-24621D4BA4BB}"/>
          </ac:spMkLst>
        </pc:spChg>
        <pc:spChg chg="del">
          <ac:chgData name="Eddy Greffet" userId="7ee8be42-8947-4902-81ee-d6e7466c1489" providerId="ADAL" clId="{C98BCBC7-21A0-4A70-AAEC-D6B1A3940CAF}" dt="2021-10-25T13:06:09.039" v="933" actId="478"/>
          <ac:spMkLst>
            <pc:docMk/>
            <pc:sldMk cId="3858028254" sldId="367"/>
            <ac:spMk id="169" creationId="{BE2CEFD9-5796-4989-998C-6AA38B8F130E}"/>
          </ac:spMkLst>
        </pc:spChg>
        <pc:spChg chg="add del mod">
          <ac:chgData name="Eddy Greffet" userId="7ee8be42-8947-4902-81ee-d6e7466c1489" providerId="ADAL" clId="{C98BCBC7-21A0-4A70-AAEC-D6B1A3940CAF}" dt="2021-10-25T13:09:14.003" v="967" actId="478"/>
          <ac:spMkLst>
            <pc:docMk/>
            <pc:sldMk cId="3858028254" sldId="367"/>
            <ac:spMk id="170" creationId="{7844AA78-E359-4EC5-9CA9-5C065D0BDEFF}"/>
          </ac:spMkLst>
        </pc:spChg>
        <pc:spChg chg="del">
          <ac:chgData name="Eddy Greffet" userId="7ee8be42-8947-4902-81ee-d6e7466c1489" providerId="ADAL" clId="{C98BCBC7-21A0-4A70-AAEC-D6B1A3940CAF}" dt="2021-10-25T13:06:09.039" v="933" actId="478"/>
          <ac:spMkLst>
            <pc:docMk/>
            <pc:sldMk cId="3858028254" sldId="367"/>
            <ac:spMk id="171" creationId="{3969FC86-3436-4BB5-A4E0-D20FBC64ABF9}"/>
          </ac:spMkLst>
        </pc:spChg>
        <pc:spChg chg="add del mod">
          <ac:chgData name="Eddy Greffet" userId="7ee8be42-8947-4902-81ee-d6e7466c1489" providerId="ADAL" clId="{C98BCBC7-21A0-4A70-AAEC-D6B1A3940CAF}" dt="2021-10-25T13:09:24.205" v="971" actId="478"/>
          <ac:spMkLst>
            <pc:docMk/>
            <pc:sldMk cId="3858028254" sldId="367"/>
            <ac:spMk id="172" creationId="{128A52C2-0CEB-4930-9302-E86021F60310}"/>
          </ac:spMkLst>
        </pc:spChg>
        <pc:spChg chg="add del mod">
          <ac:chgData name="Eddy Greffet" userId="7ee8be42-8947-4902-81ee-d6e7466c1489" providerId="ADAL" clId="{C98BCBC7-21A0-4A70-AAEC-D6B1A3940CAF}" dt="2021-10-25T13:09:23.351" v="970" actId="478"/>
          <ac:spMkLst>
            <pc:docMk/>
            <pc:sldMk cId="3858028254" sldId="367"/>
            <ac:spMk id="177" creationId="{DD72510C-200C-4DBF-8F8A-796082C93B97}"/>
          </ac:spMkLst>
        </pc:spChg>
        <pc:spChg chg="add del mod">
          <ac:chgData name="Eddy Greffet" userId="7ee8be42-8947-4902-81ee-d6e7466c1489" providerId="ADAL" clId="{C98BCBC7-21A0-4A70-AAEC-D6B1A3940CAF}" dt="2021-10-25T13:09:20.222" v="969" actId="478"/>
          <ac:spMkLst>
            <pc:docMk/>
            <pc:sldMk cId="3858028254" sldId="367"/>
            <ac:spMk id="178" creationId="{8E62FBFA-03B4-49A6-8162-B50C5B658E91}"/>
          </ac:spMkLst>
        </pc:spChg>
        <pc:spChg chg="add del mod">
          <ac:chgData name="Eddy Greffet" userId="7ee8be42-8947-4902-81ee-d6e7466c1489" providerId="ADAL" clId="{C98BCBC7-21A0-4A70-AAEC-D6B1A3940CAF}" dt="2021-10-25T13:09:14.003" v="967" actId="478"/>
          <ac:spMkLst>
            <pc:docMk/>
            <pc:sldMk cId="3858028254" sldId="367"/>
            <ac:spMk id="179" creationId="{83D503F3-4A1F-4A8B-8F27-EABE076BC192}"/>
          </ac:spMkLst>
        </pc:spChg>
        <pc:spChg chg="add del mod">
          <ac:chgData name="Eddy Greffet" userId="7ee8be42-8947-4902-81ee-d6e7466c1489" providerId="ADAL" clId="{C98BCBC7-21A0-4A70-AAEC-D6B1A3940CAF}" dt="2021-10-25T13:09:17.101" v="968" actId="478"/>
          <ac:spMkLst>
            <pc:docMk/>
            <pc:sldMk cId="3858028254" sldId="367"/>
            <ac:spMk id="180" creationId="{A3B7B6FD-C118-4615-8CCB-D5CF81B132AC}"/>
          </ac:spMkLst>
        </pc:spChg>
        <pc:spChg chg="del">
          <ac:chgData name="Eddy Greffet" userId="7ee8be42-8947-4902-81ee-d6e7466c1489" providerId="ADAL" clId="{C98BCBC7-21A0-4A70-AAEC-D6B1A3940CAF}" dt="2021-10-25T13:06:09.039" v="933" actId="478"/>
          <ac:spMkLst>
            <pc:docMk/>
            <pc:sldMk cId="3858028254" sldId="367"/>
            <ac:spMk id="181" creationId="{055A83A6-3F41-4CDB-9E38-6E94F8C95798}"/>
          </ac:spMkLst>
        </pc:spChg>
        <pc:spChg chg="del">
          <ac:chgData name="Eddy Greffet" userId="7ee8be42-8947-4902-81ee-d6e7466c1489" providerId="ADAL" clId="{C98BCBC7-21A0-4A70-AAEC-D6B1A3940CAF}" dt="2021-10-25T13:06:09.039" v="933" actId="478"/>
          <ac:spMkLst>
            <pc:docMk/>
            <pc:sldMk cId="3858028254" sldId="367"/>
            <ac:spMk id="186" creationId="{BA415F88-29AB-4EFF-A2C5-D4E3D7FAED27}"/>
          </ac:spMkLst>
        </pc:spChg>
        <pc:spChg chg="del">
          <ac:chgData name="Eddy Greffet" userId="7ee8be42-8947-4902-81ee-d6e7466c1489" providerId="ADAL" clId="{C98BCBC7-21A0-4A70-AAEC-D6B1A3940CAF}" dt="2021-10-25T13:06:09.039" v="933" actId="478"/>
          <ac:spMkLst>
            <pc:docMk/>
            <pc:sldMk cId="3858028254" sldId="367"/>
            <ac:spMk id="190" creationId="{679A3304-07B7-4290-8E9F-B96B399DBEF2}"/>
          </ac:spMkLst>
        </pc:spChg>
        <pc:spChg chg="mod">
          <ac:chgData name="Eddy Greffet" userId="7ee8be42-8947-4902-81ee-d6e7466c1489" providerId="ADAL" clId="{C98BCBC7-21A0-4A70-AAEC-D6B1A3940CAF}" dt="2021-10-25T13:06:35.266" v="934"/>
          <ac:spMkLst>
            <pc:docMk/>
            <pc:sldMk cId="3858028254" sldId="367"/>
            <ac:spMk id="198" creationId="{1336AEB7-566C-4915-A4D0-1B249C2D55D0}"/>
          </ac:spMkLst>
        </pc:spChg>
        <pc:spChg chg="mod">
          <ac:chgData name="Eddy Greffet" userId="7ee8be42-8947-4902-81ee-d6e7466c1489" providerId="ADAL" clId="{C98BCBC7-21A0-4A70-AAEC-D6B1A3940CAF}" dt="2021-10-25T13:06:35.266" v="934"/>
          <ac:spMkLst>
            <pc:docMk/>
            <pc:sldMk cId="3858028254" sldId="367"/>
            <ac:spMk id="199" creationId="{F26B78A9-1561-44EA-A3FC-32FBBC1BC72A}"/>
          </ac:spMkLst>
        </pc:spChg>
        <pc:spChg chg="mod">
          <ac:chgData name="Eddy Greffet" userId="7ee8be42-8947-4902-81ee-d6e7466c1489" providerId="ADAL" clId="{C98BCBC7-21A0-4A70-AAEC-D6B1A3940CAF}" dt="2021-10-25T13:06:56.065" v="937" actId="1076"/>
          <ac:spMkLst>
            <pc:docMk/>
            <pc:sldMk cId="3858028254" sldId="367"/>
            <ac:spMk id="201" creationId="{AB920A28-E69C-4FF1-BAA5-92A0191F8311}"/>
          </ac:spMkLst>
        </pc:spChg>
        <pc:spChg chg="mod">
          <ac:chgData name="Eddy Greffet" userId="7ee8be42-8947-4902-81ee-d6e7466c1489" providerId="ADAL" clId="{C98BCBC7-21A0-4A70-AAEC-D6B1A3940CAF}" dt="2021-10-25T13:07:01.279" v="938"/>
          <ac:spMkLst>
            <pc:docMk/>
            <pc:sldMk cId="3858028254" sldId="367"/>
            <ac:spMk id="202" creationId="{83B3FEA1-E296-4353-ABC2-EB78533FDB20}"/>
          </ac:spMkLst>
        </pc:spChg>
        <pc:spChg chg="add mod">
          <ac:chgData name="Eddy Greffet" userId="7ee8be42-8947-4902-81ee-d6e7466c1489" providerId="ADAL" clId="{C98BCBC7-21A0-4A70-AAEC-D6B1A3940CAF}" dt="2021-10-25T13:07:25.188" v="940"/>
          <ac:spMkLst>
            <pc:docMk/>
            <pc:sldMk cId="3858028254" sldId="367"/>
            <ac:spMk id="204" creationId="{F9934D2B-3954-4BC7-9364-B24BD5C9B053}"/>
          </ac:spMkLst>
        </pc:spChg>
        <pc:spChg chg="mod">
          <ac:chgData name="Eddy Greffet" userId="7ee8be42-8947-4902-81ee-d6e7466c1489" providerId="ADAL" clId="{C98BCBC7-21A0-4A70-AAEC-D6B1A3940CAF}" dt="2021-10-25T13:07:50.737" v="942"/>
          <ac:spMkLst>
            <pc:docMk/>
            <pc:sldMk cId="3858028254" sldId="367"/>
            <ac:spMk id="206" creationId="{1ECD6B11-20FB-4173-B7F7-34C95BBBBE0A}"/>
          </ac:spMkLst>
        </pc:spChg>
        <pc:spChg chg="mod">
          <ac:chgData name="Eddy Greffet" userId="7ee8be42-8947-4902-81ee-d6e7466c1489" providerId="ADAL" clId="{C98BCBC7-21A0-4A70-AAEC-D6B1A3940CAF}" dt="2021-10-25T13:07:50.737" v="942"/>
          <ac:spMkLst>
            <pc:docMk/>
            <pc:sldMk cId="3858028254" sldId="367"/>
            <ac:spMk id="207" creationId="{5B35B1CA-110C-48A2-A2D3-5650C7C3A95D}"/>
          </ac:spMkLst>
        </pc:spChg>
        <pc:spChg chg="mod">
          <ac:chgData name="Eddy Greffet" userId="7ee8be42-8947-4902-81ee-d6e7466c1489" providerId="ADAL" clId="{C98BCBC7-21A0-4A70-AAEC-D6B1A3940CAF}" dt="2021-10-25T13:07:50.737" v="942"/>
          <ac:spMkLst>
            <pc:docMk/>
            <pc:sldMk cId="3858028254" sldId="367"/>
            <ac:spMk id="209" creationId="{AAC00ED0-C019-4E0B-B6F4-974FA5F4792B}"/>
          </ac:spMkLst>
        </pc:spChg>
        <pc:spChg chg="mod">
          <ac:chgData name="Eddy Greffet" userId="7ee8be42-8947-4902-81ee-d6e7466c1489" providerId="ADAL" clId="{C98BCBC7-21A0-4A70-AAEC-D6B1A3940CAF}" dt="2021-10-25T13:07:50.737" v="942"/>
          <ac:spMkLst>
            <pc:docMk/>
            <pc:sldMk cId="3858028254" sldId="367"/>
            <ac:spMk id="210" creationId="{040AD19D-2F40-4DCC-9400-2C269A39AA12}"/>
          </ac:spMkLst>
        </pc:spChg>
        <pc:spChg chg="mod">
          <ac:chgData name="Eddy Greffet" userId="7ee8be42-8947-4902-81ee-d6e7466c1489" providerId="ADAL" clId="{C98BCBC7-21A0-4A70-AAEC-D6B1A3940CAF}" dt="2021-10-25T13:07:50.737" v="942"/>
          <ac:spMkLst>
            <pc:docMk/>
            <pc:sldMk cId="3858028254" sldId="367"/>
            <ac:spMk id="212" creationId="{A91B4F33-E2A6-4ECB-9F33-B741E53C7D54}"/>
          </ac:spMkLst>
        </pc:spChg>
        <pc:spChg chg="mod">
          <ac:chgData name="Eddy Greffet" userId="7ee8be42-8947-4902-81ee-d6e7466c1489" providerId="ADAL" clId="{C98BCBC7-21A0-4A70-AAEC-D6B1A3940CAF}" dt="2021-10-25T13:07:50.737" v="942"/>
          <ac:spMkLst>
            <pc:docMk/>
            <pc:sldMk cId="3858028254" sldId="367"/>
            <ac:spMk id="213" creationId="{FD56F200-F53A-4DCA-A3C3-58A8B4D9189D}"/>
          </ac:spMkLst>
        </pc:spChg>
        <pc:spChg chg="add del mod">
          <ac:chgData name="Eddy Greffet" userId="7ee8be42-8947-4902-81ee-d6e7466c1489" providerId="ADAL" clId="{C98BCBC7-21A0-4A70-AAEC-D6B1A3940CAF}" dt="2021-10-25T13:08:33.302" v="962" actId="478"/>
          <ac:spMkLst>
            <pc:docMk/>
            <pc:sldMk cId="3858028254" sldId="367"/>
            <ac:spMk id="214" creationId="{26F4BE85-B7CC-4C67-8CEA-7373735A5F08}"/>
          </ac:spMkLst>
        </pc:spChg>
        <pc:spChg chg="add del mod">
          <ac:chgData name="Eddy Greffet" userId="7ee8be42-8947-4902-81ee-d6e7466c1489" providerId="ADAL" clId="{C98BCBC7-21A0-4A70-AAEC-D6B1A3940CAF}" dt="2021-10-25T13:08:35.196" v="963" actId="478"/>
          <ac:spMkLst>
            <pc:docMk/>
            <pc:sldMk cId="3858028254" sldId="367"/>
            <ac:spMk id="215" creationId="{2D1E6718-0509-4C87-8EC8-34208FF04933}"/>
          </ac:spMkLst>
        </pc:spChg>
        <pc:spChg chg="mod">
          <ac:chgData name="Eddy Greffet" userId="7ee8be42-8947-4902-81ee-d6e7466c1489" providerId="ADAL" clId="{C98BCBC7-21A0-4A70-AAEC-D6B1A3940CAF}" dt="2021-10-25T13:07:50.737" v="942"/>
          <ac:spMkLst>
            <pc:docMk/>
            <pc:sldMk cId="3858028254" sldId="367"/>
            <ac:spMk id="217" creationId="{40739108-0C04-4D40-B8A6-28BA3E535D5E}"/>
          </ac:spMkLst>
        </pc:spChg>
        <pc:spChg chg="mod">
          <ac:chgData name="Eddy Greffet" userId="7ee8be42-8947-4902-81ee-d6e7466c1489" providerId="ADAL" clId="{C98BCBC7-21A0-4A70-AAEC-D6B1A3940CAF}" dt="2021-10-25T13:08:47.250" v="965"/>
          <ac:spMkLst>
            <pc:docMk/>
            <pc:sldMk cId="3858028254" sldId="367"/>
            <ac:spMk id="218" creationId="{5D776CF4-D742-4E28-9C72-043345D1541C}"/>
          </ac:spMkLst>
        </pc:spChg>
        <pc:spChg chg="mod">
          <ac:chgData name="Eddy Greffet" userId="7ee8be42-8947-4902-81ee-d6e7466c1489" providerId="ADAL" clId="{C98BCBC7-21A0-4A70-AAEC-D6B1A3940CAF}" dt="2021-10-25T13:07:50.737" v="942"/>
          <ac:spMkLst>
            <pc:docMk/>
            <pc:sldMk cId="3858028254" sldId="367"/>
            <ac:spMk id="220" creationId="{FB1BC422-374C-43CA-91A1-B12FEC5FA53C}"/>
          </ac:spMkLst>
        </pc:spChg>
        <pc:spChg chg="mod">
          <ac:chgData name="Eddy Greffet" userId="7ee8be42-8947-4902-81ee-d6e7466c1489" providerId="ADAL" clId="{C98BCBC7-21A0-4A70-AAEC-D6B1A3940CAF}" dt="2021-10-25T13:07:50.737" v="942"/>
          <ac:spMkLst>
            <pc:docMk/>
            <pc:sldMk cId="3858028254" sldId="367"/>
            <ac:spMk id="221" creationId="{FD41C6CF-9FF5-4343-8EA0-C9269040007E}"/>
          </ac:spMkLst>
        </pc:spChg>
        <pc:spChg chg="mod">
          <ac:chgData name="Eddy Greffet" userId="7ee8be42-8947-4902-81ee-d6e7466c1489" providerId="ADAL" clId="{C98BCBC7-21A0-4A70-AAEC-D6B1A3940CAF}" dt="2021-10-25T13:07:50.737" v="942"/>
          <ac:spMkLst>
            <pc:docMk/>
            <pc:sldMk cId="3858028254" sldId="367"/>
            <ac:spMk id="223" creationId="{D3ECAE05-6AEC-4E2E-B3EF-6B3D993E6A20}"/>
          </ac:spMkLst>
        </pc:spChg>
        <pc:spChg chg="mod">
          <ac:chgData name="Eddy Greffet" userId="7ee8be42-8947-4902-81ee-d6e7466c1489" providerId="ADAL" clId="{C98BCBC7-21A0-4A70-AAEC-D6B1A3940CAF}" dt="2021-10-25T13:07:50.737" v="942"/>
          <ac:spMkLst>
            <pc:docMk/>
            <pc:sldMk cId="3858028254" sldId="367"/>
            <ac:spMk id="224" creationId="{B06B0F68-73ED-449B-AAB1-012CF150C625}"/>
          </ac:spMkLst>
        </pc:spChg>
        <pc:spChg chg="mod">
          <ac:chgData name="Eddy Greffet" userId="7ee8be42-8947-4902-81ee-d6e7466c1489" providerId="ADAL" clId="{C98BCBC7-21A0-4A70-AAEC-D6B1A3940CAF}" dt="2021-10-25T13:07:50.737" v="942"/>
          <ac:spMkLst>
            <pc:docMk/>
            <pc:sldMk cId="3858028254" sldId="367"/>
            <ac:spMk id="226" creationId="{90E85765-8E74-4F22-BF2D-2421488DAC30}"/>
          </ac:spMkLst>
        </pc:spChg>
        <pc:spChg chg="mod">
          <ac:chgData name="Eddy Greffet" userId="7ee8be42-8947-4902-81ee-d6e7466c1489" providerId="ADAL" clId="{C98BCBC7-21A0-4A70-AAEC-D6B1A3940CAF}" dt="2021-10-25T13:07:50.737" v="942"/>
          <ac:spMkLst>
            <pc:docMk/>
            <pc:sldMk cId="3858028254" sldId="367"/>
            <ac:spMk id="227" creationId="{4DDFDE88-F077-45C7-905B-C168EEB97824}"/>
          </ac:spMkLst>
        </pc:spChg>
        <pc:spChg chg="mod">
          <ac:chgData name="Eddy Greffet" userId="7ee8be42-8947-4902-81ee-d6e7466c1489" providerId="ADAL" clId="{C98BCBC7-21A0-4A70-AAEC-D6B1A3940CAF}" dt="2021-10-25T13:07:50.737" v="942"/>
          <ac:spMkLst>
            <pc:docMk/>
            <pc:sldMk cId="3858028254" sldId="367"/>
            <ac:spMk id="229" creationId="{DDD98BED-BD2C-4974-A4C5-6B0126FB3660}"/>
          </ac:spMkLst>
        </pc:spChg>
        <pc:spChg chg="mod">
          <ac:chgData name="Eddy Greffet" userId="7ee8be42-8947-4902-81ee-d6e7466c1489" providerId="ADAL" clId="{C98BCBC7-21A0-4A70-AAEC-D6B1A3940CAF}" dt="2021-10-25T13:07:50.737" v="942"/>
          <ac:spMkLst>
            <pc:docMk/>
            <pc:sldMk cId="3858028254" sldId="367"/>
            <ac:spMk id="230" creationId="{E0079FD4-AA77-4128-9638-118AB242DA9B}"/>
          </ac:spMkLst>
        </pc:spChg>
        <pc:spChg chg="mod">
          <ac:chgData name="Eddy Greffet" userId="7ee8be42-8947-4902-81ee-d6e7466c1489" providerId="ADAL" clId="{C98BCBC7-21A0-4A70-AAEC-D6B1A3940CAF}" dt="2021-10-25T13:08:15.215" v="947"/>
          <ac:spMkLst>
            <pc:docMk/>
            <pc:sldMk cId="3858028254" sldId="367"/>
            <ac:spMk id="232" creationId="{24F66A02-F2DC-419E-B495-EBA4B0C5E57C}"/>
          </ac:spMkLst>
        </pc:spChg>
        <pc:spChg chg="mod">
          <ac:chgData name="Eddy Greffet" userId="7ee8be42-8947-4902-81ee-d6e7466c1489" providerId="ADAL" clId="{C98BCBC7-21A0-4A70-AAEC-D6B1A3940CAF}" dt="2021-10-25T13:08:21.926" v="958" actId="20577"/>
          <ac:spMkLst>
            <pc:docMk/>
            <pc:sldMk cId="3858028254" sldId="367"/>
            <ac:spMk id="233" creationId="{3BD1CD59-5DD6-416C-93C4-E3B487511081}"/>
          </ac:spMkLst>
        </pc:spChg>
        <pc:spChg chg="add mod">
          <ac:chgData name="Eddy Greffet" userId="7ee8be42-8947-4902-81ee-d6e7466c1489" providerId="ADAL" clId="{C98BCBC7-21A0-4A70-AAEC-D6B1A3940CAF}" dt="2021-10-25T13:10:09.231" v="989" actId="1035"/>
          <ac:spMkLst>
            <pc:docMk/>
            <pc:sldMk cId="3858028254" sldId="367"/>
            <ac:spMk id="234" creationId="{EA11FC39-8B25-4786-92BC-72FE6AA5E372}"/>
          </ac:spMkLst>
        </pc:spChg>
        <pc:spChg chg="add mod">
          <ac:chgData name="Eddy Greffet" userId="7ee8be42-8947-4902-81ee-d6e7466c1489" providerId="ADAL" clId="{C98BCBC7-21A0-4A70-AAEC-D6B1A3940CAF}" dt="2021-10-25T13:10:09.231" v="989" actId="1035"/>
          <ac:spMkLst>
            <pc:docMk/>
            <pc:sldMk cId="3858028254" sldId="367"/>
            <ac:spMk id="236" creationId="{5F2DD25B-9F81-423B-9F48-392421E3A66B}"/>
          </ac:spMkLst>
        </pc:spChg>
        <pc:spChg chg="add mod">
          <ac:chgData name="Eddy Greffet" userId="7ee8be42-8947-4902-81ee-d6e7466c1489" providerId="ADAL" clId="{C98BCBC7-21A0-4A70-AAEC-D6B1A3940CAF}" dt="2021-10-25T13:10:09.231" v="989" actId="1035"/>
          <ac:spMkLst>
            <pc:docMk/>
            <pc:sldMk cId="3858028254" sldId="367"/>
            <ac:spMk id="237" creationId="{CFCB09DC-BB85-479B-98CF-0813FBD7F05E}"/>
          </ac:spMkLst>
        </pc:spChg>
        <pc:spChg chg="add mod">
          <ac:chgData name="Eddy Greffet" userId="7ee8be42-8947-4902-81ee-d6e7466c1489" providerId="ADAL" clId="{C98BCBC7-21A0-4A70-AAEC-D6B1A3940CAF}" dt="2021-10-25T13:10:09.231" v="989" actId="1035"/>
          <ac:spMkLst>
            <pc:docMk/>
            <pc:sldMk cId="3858028254" sldId="367"/>
            <ac:spMk id="238" creationId="{57FA52CF-E266-4BC8-A997-D531A16A7851}"/>
          </ac:spMkLst>
        </pc:spChg>
        <pc:spChg chg="add mod">
          <ac:chgData name="Eddy Greffet" userId="7ee8be42-8947-4902-81ee-d6e7466c1489" providerId="ADAL" clId="{C98BCBC7-21A0-4A70-AAEC-D6B1A3940CAF}" dt="2021-10-25T13:10:09.231" v="989" actId="1035"/>
          <ac:spMkLst>
            <pc:docMk/>
            <pc:sldMk cId="3858028254" sldId="367"/>
            <ac:spMk id="239" creationId="{6F120F2F-0DA4-4A56-A447-9EB968AAA9A7}"/>
          </ac:spMkLst>
        </pc:spChg>
        <pc:spChg chg="add mod">
          <ac:chgData name="Eddy Greffet" userId="7ee8be42-8947-4902-81ee-d6e7466c1489" providerId="ADAL" clId="{C98BCBC7-21A0-4A70-AAEC-D6B1A3940CAF}" dt="2021-10-25T13:10:09.231" v="989" actId="1035"/>
          <ac:spMkLst>
            <pc:docMk/>
            <pc:sldMk cId="3858028254" sldId="367"/>
            <ac:spMk id="240" creationId="{4C0AD2FA-AA3E-4567-94BB-4E02E2C047F9}"/>
          </ac:spMkLst>
        </pc:spChg>
        <pc:spChg chg="add mod">
          <ac:chgData name="Eddy Greffet" userId="7ee8be42-8947-4902-81ee-d6e7466c1489" providerId="ADAL" clId="{C98BCBC7-21A0-4A70-AAEC-D6B1A3940CAF}" dt="2021-10-25T13:10:13.580" v="993" actId="20577"/>
          <ac:spMkLst>
            <pc:docMk/>
            <pc:sldMk cId="3858028254" sldId="367"/>
            <ac:spMk id="241" creationId="{C96C8212-523B-4839-9F4B-E5C7A3C885E4}"/>
          </ac:spMkLst>
        </pc:spChg>
        <pc:spChg chg="add mod">
          <ac:chgData name="Eddy Greffet" userId="7ee8be42-8947-4902-81ee-d6e7466c1489" providerId="ADAL" clId="{C98BCBC7-21A0-4A70-AAEC-D6B1A3940CAF}" dt="2021-10-25T13:10:09.231" v="989" actId="1035"/>
          <ac:spMkLst>
            <pc:docMk/>
            <pc:sldMk cId="3858028254" sldId="367"/>
            <ac:spMk id="242" creationId="{1EECC202-2132-4F6D-AEBC-CBB723C6BF30}"/>
          </ac:spMkLst>
        </pc:spChg>
        <pc:spChg chg="add mod">
          <ac:chgData name="Eddy Greffet" userId="7ee8be42-8947-4902-81ee-d6e7466c1489" providerId="ADAL" clId="{C98BCBC7-21A0-4A70-AAEC-D6B1A3940CAF}" dt="2021-10-25T13:10:45.753" v="996" actId="1076"/>
          <ac:spMkLst>
            <pc:docMk/>
            <pc:sldMk cId="3858028254" sldId="367"/>
            <ac:spMk id="245" creationId="{71E4FC93-D0B5-41A8-91AC-9790BB4CD12E}"/>
          </ac:spMkLst>
        </pc:spChg>
        <pc:spChg chg="mod">
          <ac:chgData name="Eddy Greffet" userId="7ee8be42-8947-4902-81ee-d6e7466c1489" providerId="ADAL" clId="{C98BCBC7-21A0-4A70-AAEC-D6B1A3940CAF}" dt="2021-10-25T13:11:28.434" v="998"/>
          <ac:spMkLst>
            <pc:docMk/>
            <pc:sldMk cId="3858028254" sldId="367"/>
            <ac:spMk id="247" creationId="{E9ACACA5-7624-4C12-8442-85F17F97FD15}"/>
          </ac:spMkLst>
        </pc:spChg>
        <pc:spChg chg="mod">
          <ac:chgData name="Eddy Greffet" userId="7ee8be42-8947-4902-81ee-d6e7466c1489" providerId="ADAL" clId="{C98BCBC7-21A0-4A70-AAEC-D6B1A3940CAF}" dt="2021-10-25T13:11:28.434" v="998"/>
          <ac:spMkLst>
            <pc:docMk/>
            <pc:sldMk cId="3858028254" sldId="367"/>
            <ac:spMk id="248" creationId="{36A5952F-6C96-48AE-8249-DEF008F4980F}"/>
          </ac:spMkLst>
        </pc:spChg>
        <pc:spChg chg="mod">
          <ac:chgData name="Eddy Greffet" userId="7ee8be42-8947-4902-81ee-d6e7466c1489" providerId="ADAL" clId="{C98BCBC7-21A0-4A70-AAEC-D6B1A3940CAF}" dt="2021-10-25T13:12:12.380" v="1001"/>
          <ac:spMkLst>
            <pc:docMk/>
            <pc:sldMk cId="3858028254" sldId="367"/>
            <ac:spMk id="250" creationId="{AA5DCC8F-D18B-4767-AA8A-554A3ACAD150}"/>
          </ac:spMkLst>
        </pc:spChg>
        <pc:spChg chg="mod">
          <ac:chgData name="Eddy Greffet" userId="7ee8be42-8947-4902-81ee-d6e7466c1489" providerId="ADAL" clId="{C98BCBC7-21A0-4A70-AAEC-D6B1A3940CAF}" dt="2021-10-25T13:12:15.798" v="1002"/>
          <ac:spMkLst>
            <pc:docMk/>
            <pc:sldMk cId="3858028254" sldId="367"/>
            <ac:spMk id="251" creationId="{444E2C92-C5F4-49E3-9B63-B3CAB9CCE23C}"/>
          </ac:spMkLst>
        </pc:spChg>
        <pc:spChg chg="add mod">
          <ac:chgData name="Eddy Greffet" userId="7ee8be42-8947-4902-81ee-d6e7466c1489" providerId="ADAL" clId="{C98BCBC7-21A0-4A70-AAEC-D6B1A3940CAF}" dt="2021-10-25T13:16:55.028" v="1020"/>
          <ac:spMkLst>
            <pc:docMk/>
            <pc:sldMk cId="3858028254" sldId="367"/>
            <ac:spMk id="252" creationId="{AF29257A-98E3-499F-A07B-5DF57846EEE9}"/>
          </ac:spMkLst>
        </pc:spChg>
        <pc:grpChg chg="del">
          <ac:chgData name="Eddy Greffet" userId="7ee8be42-8947-4902-81ee-d6e7466c1489" providerId="ADAL" clId="{C98BCBC7-21A0-4A70-AAEC-D6B1A3940CAF}" dt="2021-10-25T13:06:09.039" v="933" actId="478"/>
          <ac:grpSpMkLst>
            <pc:docMk/>
            <pc:sldMk cId="3858028254" sldId="367"/>
            <ac:grpSpMk id="2" creationId="{020F58A1-CFAD-41E5-B747-1CACA803A1D7}"/>
          </ac:grpSpMkLst>
        </pc:grpChg>
        <pc:grpChg chg="del">
          <ac:chgData name="Eddy Greffet" userId="7ee8be42-8947-4902-81ee-d6e7466c1489" providerId="ADAL" clId="{C98BCBC7-21A0-4A70-AAEC-D6B1A3940CAF}" dt="2021-10-25T13:06:09.039" v="933" actId="478"/>
          <ac:grpSpMkLst>
            <pc:docMk/>
            <pc:sldMk cId="3858028254" sldId="367"/>
            <ac:grpSpMk id="12" creationId="{1895BD7E-777B-4D1C-99D7-7EDC05B602F9}"/>
          </ac:grpSpMkLst>
        </pc:grpChg>
        <pc:grpChg chg="del">
          <ac:chgData name="Eddy Greffet" userId="7ee8be42-8947-4902-81ee-d6e7466c1489" providerId="ADAL" clId="{C98BCBC7-21A0-4A70-AAEC-D6B1A3940CAF}" dt="2021-10-25T13:06:09.039" v="933" actId="478"/>
          <ac:grpSpMkLst>
            <pc:docMk/>
            <pc:sldMk cId="3858028254" sldId="367"/>
            <ac:grpSpMk id="13" creationId="{27752CD0-05B9-4EF9-B7EC-A79DF76A0B8D}"/>
          </ac:grpSpMkLst>
        </pc:grpChg>
        <pc:grpChg chg="del">
          <ac:chgData name="Eddy Greffet" userId="7ee8be42-8947-4902-81ee-d6e7466c1489" providerId="ADAL" clId="{C98BCBC7-21A0-4A70-AAEC-D6B1A3940CAF}" dt="2021-10-25T13:06:09.039" v="933" actId="478"/>
          <ac:grpSpMkLst>
            <pc:docMk/>
            <pc:sldMk cId="3858028254" sldId="367"/>
            <ac:grpSpMk id="14" creationId="{D57A7BED-CE34-446D-B177-F95D206EE15F}"/>
          </ac:grpSpMkLst>
        </pc:grpChg>
        <pc:grpChg chg="add mod">
          <ac:chgData name="Eddy Greffet" userId="7ee8be42-8947-4902-81ee-d6e7466c1489" providerId="ADAL" clId="{C98BCBC7-21A0-4A70-AAEC-D6B1A3940CAF}" dt="2021-10-25T13:06:35.266" v="934"/>
          <ac:grpSpMkLst>
            <pc:docMk/>
            <pc:sldMk cId="3858028254" sldId="367"/>
            <ac:grpSpMk id="89" creationId="{A5D27C6F-C6BF-4184-8683-AFB6CD80ABB3}"/>
          </ac:grpSpMkLst>
        </pc:grpChg>
        <pc:grpChg chg="add del mod">
          <ac:chgData name="Eddy Greffet" userId="7ee8be42-8947-4902-81ee-d6e7466c1489" providerId="ADAL" clId="{C98BCBC7-21A0-4A70-AAEC-D6B1A3940CAF}" dt="2021-10-25T13:07:49.758" v="941" actId="478"/>
          <ac:grpSpMkLst>
            <pc:docMk/>
            <pc:sldMk cId="3858028254" sldId="367"/>
            <ac:grpSpMk id="97" creationId="{BFC51658-3CBF-4912-87E5-CD3028B0D33C}"/>
          </ac:grpSpMkLst>
        </pc:grpChg>
        <pc:grpChg chg="add mod">
          <ac:chgData name="Eddy Greffet" userId="7ee8be42-8947-4902-81ee-d6e7466c1489" providerId="ADAL" clId="{C98BCBC7-21A0-4A70-AAEC-D6B1A3940CAF}" dt="2021-10-25T13:06:35.266" v="934"/>
          <ac:grpSpMkLst>
            <pc:docMk/>
            <pc:sldMk cId="3858028254" sldId="367"/>
            <ac:grpSpMk id="100" creationId="{31D5314C-3AAB-4D81-A324-A00F11C26BA2}"/>
          </ac:grpSpMkLst>
        </pc:grpChg>
        <pc:grpChg chg="del">
          <ac:chgData name="Eddy Greffet" userId="7ee8be42-8947-4902-81ee-d6e7466c1489" providerId="ADAL" clId="{C98BCBC7-21A0-4A70-AAEC-D6B1A3940CAF}" dt="2021-10-25T13:06:09.039" v="933" actId="478"/>
          <ac:grpSpMkLst>
            <pc:docMk/>
            <pc:sldMk cId="3858028254" sldId="367"/>
            <ac:grpSpMk id="102" creationId="{7F533C0F-FFBE-4EDB-B656-C58305B12FFA}"/>
          </ac:grpSpMkLst>
        </pc:grpChg>
        <pc:grpChg chg="add del mod">
          <ac:chgData name="Eddy Greffet" userId="7ee8be42-8947-4902-81ee-d6e7466c1489" providerId="ADAL" clId="{C98BCBC7-21A0-4A70-AAEC-D6B1A3940CAF}" dt="2021-10-25T13:06:51.145" v="935" actId="478"/>
          <ac:grpSpMkLst>
            <pc:docMk/>
            <pc:sldMk cId="3858028254" sldId="367"/>
            <ac:grpSpMk id="115" creationId="{8E32D39C-7291-40A2-BD5F-0C06206D502C}"/>
          </ac:grpSpMkLst>
        </pc:grpChg>
        <pc:grpChg chg="add mod">
          <ac:chgData name="Eddy Greffet" userId="7ee8be42-8947-4902-81ee-d6e7466c1489" providerId="ADAL" clId="{C98BCBC7-21A0-4A70-AAEC-D6B1A3940CAF}" dt="2021-10-25T13:06:35.266" v="934"/>
          <ac:grpSpMkLst>
            <pc:docMk/>
            <pc:sldMk cId="3858028254" sldId="367"/>
            <ac:grpSpMk id="119" creationId="{1E656743-D93C-4A63-A012-51C9C0EA8340}"/>
          </ac:grpSpMkLst>
        </pc:grpChg>
        <pc:grpChg chg="del">
          <ac:chgData name="Eddy Greffet" userId="7ee8be42-8947-4902-81ee-d6e7466c1489" providerId="ADAL" clId="{C98BCBC7-21A0-4A70-AAEC-D6B1A3940CAF}" dt="2021-10-25T13:06:09.039" v="933" actId="478"/>
          <ac:grpSpMkLst>
            <pc:docMk/>
            <pc:sldMk cId="3858028254" sldId="367"/>
            <ac:grpSpMk id="127" creationId="{F58BAEFD-6788-4EDE-8C0E-CD79C2BE06C4}"/>
          </ac:grpSpMkLst>
        </pc:grpChg>
        <pc:grpChg chg="del">
          <ac:chgData name="Eddy Greffet" userId="7ee8be42-8947-4902-81ee-d6e7466c1489" providerId="ADAL" clId="{C98BCBC7-21A0-4A70-AAEC-D6B1A3940CAF}" dt="2021-10-25T13:06:09.039" v="933" actId="478"/>
          <ac:grpSpMkLst>
            <pc:docMk/>
            <pc:sldMk cId="3858028254" sldId="367"/>
            <ac:grpSpMk id="131" creationId="{62807D8B-0175-4B55-BCCD-D81574408DF6}"/>
          </ac:grpSpMkLst>
        </pc:grpChg>
        <pc:grpChg chg="del">
          <ac:chgData name="Eddy Greffet" userId="7ee8be42-8947-4902-81ee-d6e7466c1489" providerId="ADAL" clId="{C98BCBC7-21A0-4A70-AAEC-D6B1A3940CAF}" dt="2021-10-25T13:06:09.039" v="933" actId="478"/>
          <ac:grpSpMkLst>
            <pc:docMk/>
            <pc:sldMk cId="3858028254" sldId="367"/>
            <ac:grpSpMk id="135" creationId="{DDFDE82B-CEA7-4880-A37E-2BB8C4294F4F}"/>
          </ac:grpSpMkLst>
        </pc:grpChg>
        <pc:grpChg chg="del">
          <ac:chgData name="Eddy Greffet" userId="7ee8be42-8947-4902-81ee-d6e7466c1489" providerId="ADAL" clId="{C98BCBC7-21A0-4A70-AAEC-D6B1A3940CAF}" dt="2021-10-25T13:06:09.039" v="933" actId="478"/>
          <ac:grpSpMkLst>
            <pc:docMk/>
            <pc:sldMk cId="3858028254" sldId="367"/>
            <ac:grpSpMk id="139" creationId="{2CB6AA08-6A26-431E-81AD-E106858C79D2}"/>
          </ac:grpSpMkLst>
        </pc:grpChg>
        <pc:grpChg chg="del">
          <ac:chgData name="Eddy Greffet" userId="7ee8be42-8947-4902-81ee-d6e7466c1489" providerId="ADAL" clId="{C98BCBC7-21A0-4A70-AAEC-D6B1A3940CAF}" dt="2021-10-25T13:06:09.039" v="933" actId="478"/>
          <ac:grpSpMkLst>
            <pc:docMk/>
            <pc:sldMk cId="3858028254" sldId="367"/>
            <ac:grpSpMk id="143" creationId="{17A3F6FC-37F0-4B12-A4B2-259B626AF957}"/>
          </ac:grpSpMkLst>
        </pc:grpChg>
        <pc:grpChg chg="add mod">
          <ac:chgData name="Eddy Greffet" userId="7ee8be42-8947-4902-81ee-d6e7466c1489" providerId="ADAL" clId="{C98BCBC7-21A0-4A70-AAEC-D6B1A3940CAF}" dt="2021-10-25T13:06:35.266" v="934"/>
          <ac:grpSpMkLst>
            <pc:docMk/>
            <pc:sldMk cId="3858028254" sldId="367"/>
            <ac:grpSpMk id="160" creationId="{E4494CF8-5CA1-4C74-A9A2-943ED6D6CF94}"/>
          </ac:grpSpMkLst>
        </pc:grpChg>
        <pc:grpChg chg="add mod">
          <ac:chgData name="Eddy Greffet" userId="7ee8be42-8947-4902-81ee-d6e7466c1489" providerId="ADAL" clId="{C98BCBC7-21A0-4A70-AAEC-D6B1A3940CAF}" dt="2021-10-25T13:06:35.266" v="934"/>
          <ac:grpSpMkLst>
            <pc:docMk/>
            <pc:sldMk cId="3858028254" sldId="367"/>
            <ac:grpSpMk id="164" creationId="{B991822A-0E86-4621-8E1A-126C3E63B437}"/>
          </ac:grpSpMkLst>
        </pc:grpChg>
        <pc:grpChg chg="del">
          <ac:chgData name="Eddy Greffet" userId="7ee8be42-8947-4902-81ee-d6e7466c1489" providerId="ADAL" clId="{C98BCBC7-21A0-4A70-AAEC-D6B1A3940CAF}" dt="2021-10-25T13:06:09.039" v="933" actId="478"/>
          <ac:grpSpMkLst>
            <pc:docMk/>
            <pc:sldMk cId="3858028254" sldId="367"/>
            <ac:grpSpMk id="173" creationId="{CD858BC2-E56E-4030-B019-C0210890CC9B}"/>
          </ac:grpSpMkLst>
        </pc:grpChg>
        <pc:grpChg chg="del">
          <ac:chgData name="Eddy Greffet" userId="7ee8be42-8947-4902-81ee-d6e7466c1489" providerId="ADAL" clId="{C98BCBC7-21A0-4A70-AAEC-D6B1A3940CAF}" dt="2021-10-25T13:06:09.039" v="933" actId="478"/>
          <ac:grpSpMkLst>
            <pc:docMk/>
            <pc:sldMk cId="3858028254" sldId="367"/>
            <ac:grpSpMk id="183" creationId="{19840D76-E71B-4111-978B-B03F191FD07F}"/>
          </ac:grpSpMkLst>
        </pc:grpChg>
        <pc:grpChg chg="del">
          <ac:chgData name="Eddy Greffet" userId="7ee8be42-8947-4902-81ee-d6e7466c1489" providerId="ADAL" clId="{C98BCBC7-21A0-4A70-AAEC-D6B1A3940CAF}" dt="2021-10-25T13:06:09.039" v="933" actId="478"/>
          <ac:grpSpMkLst>
            <pc:docMk/>
            <pc:sldMk cId="3858028254" sldId="367"/>
            <ac:grpSpMk id="187" creationId="{CE7C1CFB-4088-4EBA-B71C-73CFFB6CB9AB}"/>
          </ac:grpSpMkLst>
        </pc:grpChg>
        <pc:grpChg chg="del">
          <ac:chgData name="Eddy Greffet" userId="7ee8be42-8947-4902-81ee-d6e7466c1489" providerId="ADAL" clId="{C98BCBC7-21A0-4A70-AAEC-D6B1A3940CAF}" dt="2021-10-25T13:06:09.039" v="933" actId="478"/>
          <ac:grpSpMkLst>
            <pc:docMk/>
            <pc:sldMk cId="3858028254" sldId="367"/>
            <ac:grpSpMk id="191" creationId="{5125E81D-2AFA-438A-88F4-2958BE2CDF6A}"/>
          </ac:grpSpMkLst>
        </pc:grpChg>
        <pc:grpChg chg="del">
          <ac:chgData name="Eddy Greffet" userId="7ee8be42-8947-4902-81ee-d6e7466c1489" providerId="ADAL" clId="{C98BCBC7-21A0-4A70-AAEC-D6B1A3940CAF}" dt="2021-10-25T13:06:09.039" v="933" actId="478"/>
          <ac:grpSpMkLst>
            <pc:docMk/>
            <pc:sldMk cId="3858028254" sldId="367"/>
            <ac:grpSpMk id="194" creationId="{0F729681-79A3-4AEA-8735-495FF4D3B6D4}"/>
          </ac:grpSpMkLst>
        </pc:grpChg>
        <pc:grpChg chg="add del mod">
          <ac:chgData name="Eddy Greffet" userId="7ee8be42-8947-4902-81ee-d6e7466c1489" providerId="ADAL" clId="{C98BCBC7-21A0-4A70-AAEC-D6B1A3940CAF}" dt="2021-10-25T13:07:49.758" v="941" actId="478"/>
          <ac:grpSpMkLst>
            <pc:docMk/>
            <pc:sldMk cId="3858028254" sldId="367"/>
            <ac:grpSpMk id="197" creationId="{27BDF24B-ACF8-4D29-A201-B6CB3B64839B}"/>
          </ac:grpSpMkLst>
        </pc:grpChg>
        <pc:grpChg chg="add mod">
          <ac:chgData name="Eddy Greffet" userId="7ee8be42-8947-4902-81ee-d6e7466c1489" providerId="ADAL" clId="{C98BCBC7-21A0-4A70-AAEC-D6B1A3940CAF}" dt="2021-10-25T13:06:56.065" v="937" actId="1076"/>
          <ac:grpSpMkLst>
            <pc:docMk/>
            <pc:sldMk cId="3858028254" sldId="367"/>
            <ac:grpSpMk id="200" creationId="{8C7E36A0-25F1-4678-8925-DFEAAE4B41E2}"/>
          </ac:grpSpMkLst>
        </pc:grpChg>
        <pc:grpChg chg="add del mod">
          <ac:chgData name="Eddy Greffet" userId="7ee8be42-8947-4902-81ee-d6e7466c1489" providerId="ADAL" clId="{C98BCBC7-21A0-4A70-AAEC-D6B1A3940CAF}" dt="2021-10-25T13:07:57.233" v="943" actId="478"/>
          <ac:grpSpMkLst>
            <pc:docMk/>
            <pc:sldMk cId="3858028254" sldId="367"/>
            <ac:grpSpMk id="205" creationId="{4429C263-5698-4A46-8481-953D0A1A8E38}"/>
          </ac:grpSpMkLst>
        </pc:grpChg>
        <pc:grpChg chg="add del mod">
          <ac:chgData name="Eddy Greffet" userId="7ee8be42-8947-4902-81ee-d6e7466c1489" providerId="ADAL" clId="{C98BCBC7-21A0-4A70-AAEC-D6B1A3940CAF}" dt="2021-10-25T13:07:58.284" v="944" actId="478"/>
          <ac:grpSpMkLst>
            <pc:docMk/>
            <pc:sldMk cId="3858028254" sldId="367"/>
            <ac:grpSpMk id="208" creationId="{8A705DE4-963F-4ABD-B055-A1D4D3522A00}"/>
          </ac:grpSpMkLst>
        </pc:grpChg>
        <pc:grpChg chg="add del mod">
          <ac:chgData name="Eddy Greffet" userId="7ee8be42-8947-4902-81ee-d6e7466c1489" providerId="ADAL" clId="{C98BCBC7-21A0-4A70-AAEC-D6B1A3940CAF}" dt="2021-10-25T13:07:59.209" v="945" actId="478"/>
          <ac:grpSpMkLst>
            <pc:docMk/>
            <pc:sldMk cId="3858028254" sldId="367"/>
            <ac:grpSpMk id="211" creationId="{49717216-5111-4629-8A85-266A863F6A62}"/>
          </ac:grpSpMkLst>
        </pc:grpChg>
        <pc:grpChg chg="add del mod">
          <ac:chgData name="Eddy Greffet" userId="7ee8be42-8947-4902-81ee-d6e7466c1489" providerId="ADAL" clId="{C98BCBC7-21A0-4A70-AAEC-D6B1A3940CAF}" dt="2021-10-25T13:09:03.397" v="966" actId="478"/>
          <ac:grpSpMkLst>
            <pc:docMk/>
            <pc:sldMk cId="3858028254" sldId="367"/>
            <ac:grpSpMk id="216" creationId="{4D1C51F6-2D32-4BFB-B9E0-0058F7D32457}"/>
          </ac:grpSpMkLst>
        </pc:grpChg>
        <pc:grpChg chg="add del mod">
          <ac:chgData name="Eddy Greffet" userId="7ee8be42-8947-4902-81ee-d6e7466c1489" providerId="ADAL" clId="{C98BCBC7-21A0-4A70-AAEC-D6B1A3940CAF}" dt="2021-10-25T13:08:28.690" v="959" actId="478"/>
          <ac:grpSpMkLst>
            <pc:docMk/>
            <pc:sldMk cId="3858028254" sldId="367"/>
            <ac:grpSpMk id="219" creationId="{B9252719-9606-4044-837B-E35026295418}"/>
          </ac:grpSpMkLst>
        </pc:grpChg>
        <pc:grpChg chg="add mod">
          <ac:chgData name="Eddy Greffet" userId="7ee8be42-8947-4902-81ee-d6e7466c1489" providerId="ADAL" clId="{C98BCBC7-21A0-4A70-AAEC-D6B1A3940CAF}" dt="2021-10-25T13:08:04.715" v="946" actId="1076"/>
          <ac:grpSpMkLst>
            <pc:docMk/>
            <pc:sldMk cId="3858028254" sldId="367"/>
            <ac:grpSpMk id="222" creationId="{80C85BAF-EC57-496A-B22E-B99EACAC88C9}"/>
          </ac:grpSpMkLst>
        </pc:grpChg>
        <pc:grpChg chg="add mod">
          <ac:chgData name="Eddy Greffet" userId="7ee8be42-8947-4902-81ee-d6e7466c1489" providerId="ADAL" clId="{C98BCBC7-21A0-4A70-AAEC-D6B1A3940CAF}" dt="2021-10-25T13:08:04.715" v="946" actId="1076"/>
          <ac:grpSpMkLst>
            <pc:docMk/>
            <pc:sldMk cId="3858028254" sldId="367"/>
            <ac:grpSpMk id="225" creationId="{48DF94C9-80B7-4156-963B-D5CB24528A06}"/>
          </ac:grpSpMkLst>
        </pc:grpChg>
        <pc:grpChg chg="add mod">
          <ac:chgData name="Eddy Greffet" userId="7ee8be42-8947-4902-81ee-d6e7466c1489" providerId="ADAL" clId="{C98BCBC7-21A0-4A70-AAEC-D6B1A3940CAF}" dt="2021-10-25T13:08:04.715" v="946" actId="1076"/>
          <ac:grpSpMkLst>
            <pc:docMk/>
            <pc:sldMk cId="3858028254" sldId="367"/>
            <ac:grpSpMk id="228" creationId="{43995805-03A0-49B6-8AE5-111899560AD6}"/>
          </ac:grpSpMkLst>
        </pc:grpChg>
        <pc:grpChg chg="add mod">
          <ac:chgData name="Eddy Greffet" userId="7ee8be42-8947-4902-81ee-d6e7466c1489" providerId="ADAL" clId="{C98BCBC7-21A0-4A70-AAEC-D6B1A3940CAF}" dt="2021-10-25T13:08:18.810" v="948" actId="1076"/>
          <ac:grpSpMkLst>
            <pc:docMk/>
            <pc:sldMk cId="3858028254" sldId="367"/>
            <ac:grpSpMk id="231" creationId="{5C87DD3C-2AC8-4501-8522-9E7141A3859D}"/>
          </ac:grpSpMkLst>
        </pc:grpChg>
        <pc:grpChg chg="add del mod">
          <ac:chgData name="Eddy Greffet" userId="7ee8be42-8947-4902-81ee-d6e7466c1489" providerId="ADAL" clId="{C98BCBC7-21A0-4A70-AAEC-D6B1A3940CAF}" dt="2021-10-25T13:12:21.999" v="1004" actId="478"/>
          <ac:grpSpMkLst>
            <pc:docMk/>
            <pc:sldMk cId="3858028254" sldId="367"/>
            <ac:grpSpMk id="246" creationId="{F6DCE075-9061-4BA5-B777-E03B0BB760DF}"/>
          </ac:grpSpMkLst>
        </pc:grpChg>
        <pc:grpChg chg="add mod">
          <ac:chgData name="Eddy Greffet" userId="7ee8be42-8947-4902-81ee-d6e7466c1489" providerId="ADAL" clId="{C98BCBC7-21A0-4A70-AAEC-D6B1A3940CAF}" dt="2021-10-25T13:12:19.781" v="1003" actId="1076"/>
          <ac:grpSpMkLst>
            <pc:docMk/>
            <pc:sldMk cId="3858028254" sldId="367"/>
            <ac:grpSpMk id="249" creationId="{EBBDFD39-DEBE-4EE8-A33A-65AFD52108C2}"/>
          </ac:grpSpMkLst>
        </pc:grpChg>
        <pc:picChg chg="add mod">
          <ac:chgData name="Eddy Greffet" userId="7ee8be42-8947-4902-81ee-d6e7466c1489" providerId="ADAL" clId="{C98BCBC7-21A0-4A70-AAEC-D6B1A3940CAF}" dt="2021-10-25T13:06:35.266" v="934"/>
          <ac:picMkLst>
            <pc:docMk/>
            <pc:sldMk cId="3858028254" sldId="367"/>
            <ac:picMk id="85" creationId="{DAF3F34D-AEEF-4A68-9CD8-83679224757C}"/>
          </ac:picMkLst>
        </pc:picChg>
        <pc:picChg chg="mod">
          <ac:chgData name="Eddy Greffet" userId="7ee8be42-8947-4902-81ee-d6e7466c1489" providerId="ADAL" clId="{C98BCBC7-21A0-4A70-AAEC-D6B1A3940CAF}" dt="2021-10-25T13:06:35.266" v="934"/>
          <ac:picMkLst>
            <pc:docMk/>
            <pc:sldMk cId="3858028254" sldId="367"/>
            <ac:picMk id="117" creationId="{D09CBCED-0C31-4239-9535-8EF56BA8BD70}"/>
          </ac:picMkLst>
        </pc:picChg>
        <pc:picChg chg="mod">
          <ac:chgData name="Eddy Greffet" userId="7ee8be42-8947-4902-81ee-d6e7466c1489" providerId="ADAL" clId="{C98BCBC7-21A0-4A70-AAEC-D6B1A3940CAF}" dt="2021-10-25T13:06:35.266" v="934"/>
          <ac:picMkLst>
            <pc:docMk/>
            <pc:sldMk cId="3858028254" sldId="367"/>
            <ac:picMk id="154" creationId="{D5700D2B-BD5E-49B5-85E7-38C1697E6AA1}"/>
          </ac:picMkLst>
        </pc:picChg>
        <pc:picChg chg="del">
          <ac:chgData name="Eddy Greffet" userId="7ee8be42-8947-4902-81ee-d6e7466c1489" providerId="ADAL" clId="{C98BCBC7-21A0-4A70-AAEC-D6B1A3940CAF}" dt="2021-10-25T13:06:09.039" v="933" actId="478"/>
          <ac:picMkLst>
            <pc:docMk/>
            <pc:sldMk cId="3858028254" sldId="367"/>
            <ac:picMk id="157" creationId="{F265C2A6-6D39-4FBA-BCDB-01203017A604}"/>
          </ac:picMkLst>
        </pc:picChg>
        <pc:picChg chg="mod">
          <ac:chgData name="Eddy Greffet" userId="7ee8be42-8947-4902-81ee-d6e7466c1489" providerId="ADAL" clId="{C98BCBC7-21A0-4A70-AAEC-D6B1A3940CAF}" dt="2021-10-25T13:06:35.266" v="934"/>
          <ac:picMkLst>
            <pc:docMk/>
            <pc:sldMk cId="3858028254" sldId="367"/>
            <ac:picMk id="163" creationId="{5BE89D02-A7F2-490E-B5C4-1699811D5ED6}"/>
          </ac:picMkLst>
        </pc:picChg>
        <pc:picChg chg="mod">
          <ac:chgData name="Eddy Greffet" userId="7ee8be42-8947-4902-81ee-d6e7466c1489" providerId="ADAL" clId="{C98BCBC7-21A0-4A70-AAEC-D6B1A3940CAF}" dt="2021-10-25T13:06:35.266" v="934"/>
          <ac:picMkLst>
            <pc:docMk/>
            <pc:sldMk cId="3858028254" sldId="367"/>
            <ac:picMk id="166" creationId="{03A0FCA4-6B9D-4B96-86CD-D7F66F86F6F7}"/>
          </ac:picMkLst>
        </pc:picChg>
        <pc:picChg chg="del">
          <ac:chgData name="Eddy Greffet" userId="7ee8be42-8947-4902-81ee-d6e7466c1489" providerId="ADAL" clId="{C98BCBC7-21A0-4A70-AAEC-D6B1A3940CAF}" dt="2021-10-25T13:06:09.039" v="933" actId="478"/>
          <ac:picMkLst>
            <pc:docMk/>
            <pc:sldMk cId="3858028254" sldId="367"/>
            <ac:picMk id="182" creationId="{6538AA83-FEA4-45A8-8295-E088CC12A142}"/>
          </ac:picMkLst>
        </pc:picChg>
        <pc:picChg chg="mod">
          <ac:chgData name="Eddy Greffet" userId="7ee8be42-8947-4902-81ee-d6e7466c1489" providerId="ADAL" clId="{C98BCBC7-21A0-4A70-AAEC-D6B1A3940CAF}" dt="2021-10-25T13:06:56.065" v="937" actId="1076"/>
          <ac:picMkLst>
            <pc:docMk/>
            <pc:sldMk cId="3858028254" sldId="367"/>
            <ac:picMk id="203" creationId="{AA811020-E16E-4E39-B639-77349E44C37C}"/>
          </ac:picMkLst>
        </pc:picChg>
        <pc:picChg chg="add mod">
          <ac:chgData name="Eddy Greffet" userId="7ee8be42-8947-4902-81ee-d6e7466c1489" providerId="ADAL" clId="{C98BCBC7-21A0-4A70-AAEC-D6B1A3940CAF}" dt="2021-10-25T13:10:09.231" v="989" actId="1035"/>
          <ac:picMkLst>
            <pc:docMk/>
            <pc:sldMk cId="3858028254" sldId="367"/>
            <ac:picMk id="235" creationId="{BED67473-22C3-4255-A55B-D3DD1EAEEE4A}"/>
          </ac:picMkLst>
        </pc:picChg>
        <pc:picChg chg="add mod">
          <ac:chgData name="Eddy Greffet" userId="7ee8be42-8947-4902-81ee-d6e7466c1489" providerId="ADAL" clId="{C98BCBC7-21A0-4A70-AAEC-D6B1A3940CAF}" dt="2021-10-25T13:10:09.231" v="989" actId="1035"/>
          <ac:picMkLst>
            <pc:docMk/>
            <pc:sldMk cId="3858028254" sldId="367"/>
            <ac:picMk id="243" creationId="{1ACA95D9-CDB7-4EFA-B387-AE72B93FA82F}"/>
          </ac:picMkLst>
        </pc:picChg>
        <pc:cxnChg chg="mod">
          <ac:chgData name="Eddy Greffet" userId="7ee8be42-8947-4902-81ee-d6e7466c1489" providerId="ADAL" clId="{C98BCBC7-21A0-4A70-AAEC-D6B1A3940CAF}" dt="2021-10-25T13:06:35.266" v="934"/>
          <ac:cxnSpMkLst>
            <pc:docMk/>
            <pc:sldMk cId="3858028254" sldId="367"/>
            <ac:cxnSpMk id="95" creationId="{8BB6F951-A81E-44B1-893E-815EAA00CF1C}"/>
          </ac:cxnSpMkLst>
        </pc:cxnChg>
        <pc:cxnChg chg="del">
          <ac:chgData name="Eddy Greffet" userId="7ee8be42-8947-4902-81ee-d6e7466c1489" providerId="ADAL" clId="{C98BCBC7-21A0-4A70-AAEC-D6B1A3940CAF}" dt="2021-10-25T13:06:09.039" v="933" actId="478"/>
          <ac:cxnSpMkLst>
            <pc:docMk/>
            <pc:sldMk cId="3858028254" sldId="367"/>
            <ac:cxnSpMk id="153" creationId="{A223ECAB-947B-4EE9-9C81-42341CE31251}"/>
          </ac:cxnSpMkLst>
        </pc:cxnChg>
        <pc:cxnChg chg="add mod">
          <ac:chgData name="Eddy Greffet" userId="7ee8be42-8947-4902-81ee-d6e7466c1489" providerId="ADAL" clId="{C98BCBC7-21A0-4A70-AAEC-D6B1A3940CAF}" dt="2021-10-25T13:10:26.079" v="994"/>
          <ac:cxnSpMkLst>
            <pc:docMk/>
            <pc:sldMk cId="3858028254" sldId="367"/>
            <ac:cxnSpMk id="244" creationId="{C1F121FF-B8A1-483B-ABF4-05550B6E563F}"/>
          </ac:cxnSpMkLst>
        </pc:cxnChg>
      </pc:sldChg>
      <pc:sldChg chg="addSp delSp modSp add mod">
        <pc:chgData name="Eddy Greffet" userId="7ee8be42-8947-4902-81ee-d6e7466c1489" providerId="ADAL" clId="{C98BCBC7-21A0-4A70-AAEC-D6B1A3940CAF}" dt="2021-10-25T13:41:13.750" v="1055" actId="1036"/>
        <pc:sldMkLst>
          <pc:docMk/>
          <pc:sldMk cId="1378274723" sldId="368"/>
        </pc:sldMkLst>
        <pc:spChg chg="del">
          <ac:chgData name="Eddy Greffet" userId="7ee8be42-8947-4902-81ee-d6e7466c1489" providerId="ADAL" clId="{C98BCBC7-21A0-4A70-AAEC-D6B1A3940CAF}" dt="2021-10-25T13:18:39.375" v="1022" actId="478"/>
          <ac:spMkLst>
            <pc:docMk/>
            <pc:sldMk cId="1378274723" sldId="368"/>
            <ac:spMk id="38" creationId="{1912FCD3-51A9-4E17-BD86-11CD2721D47F}"/>
          </ac:spMkLst>
        </pc:spChg>
        <pc:spChg chg="del">
          <ac:chgData name="Eddy Greffet" userId="7ee8be42-8947-4902-81ee-d6e7466c1489" providerId="ADAL" clId="{C98BCBC7-21A0-4A70-AAEC-D6B1A3940CAF}" dt="2021-10-25T13:18:39.375" v="1022" actId="478"/>
          <ac:spMkLst>
            <pc:docMk/>
            <pc:sldMk cId="1378274723" sldId="368"/>
            <ac:spMk id="39" creationId="{EC890C1B-49F4-4B2E-B59C-B442E80C4547}"/>
          </ac:spMkLst>
        </pc:spChg>
        <pc:spChg chg="del">
          <ac:chgData name="Eddy Greffet" userId="7ee8be42-8947-4902-81ee-d6e7466c1489" providerId="ADAL" clId="{C98BCBC7-21A0-4A70-AAEC-D6B1A3940CAF}" dt="2021-10-25T13:18:39.375" v="1022" actId="478"/>
          <ac:spMkLst>
            <pc:docMk/>
            <pc:sldMk cId="1378274723" sldId="368"/>
            <ac:spMk id="40" creationId="{02B3CD22-F5EB-4E63-8E15-E68BE63E1A3E}"/>
          </ac:spMkLst>
        </pc:spChg>
        <pc:spChg chg="del">
          <ac:chgData name="Eddy Greffet" userId="7ee8be42-8947-4902-81ee-d6e7466c1489" providerId="ADAL" clId="{C98BCBC7-21A0-4A70-AAEC-D6B1A3940CAF}" dt="2021-10-25T13:18:39.375" v="1022" actId="478"/>
          <ac:spMkLst>
            <pc:docMk/>
            <pc:sldMk cId="1378274723" sldId="368"/>
            <ac:spMk id="44" creationId="{ED708BC0-6B41-4E3C-B73F-F88BFCFA8877}"/>
          </ac:spMkLst>
        </pc:spChg>
        <pc:spChg chg="del">
          <ac:chgData name="Eddy Greffet" userId="7ee8be42-8947-4902-81ee-d6e7466c1489" providerId="ADAL" clId="{C98BCBC7-21A0-4A70-AAEC-D6B1A3940CAF}" dt="2021-10-25T13:18:39.375" v="1022" actId="478"/>
          <ac:spMkLst>
            <pc:docMk/>
            <pc:sldMk cId="1378274723" sldId="368"/>
            <ac:spMk id="45" creationId="{B094698A-1AA9-443C-973D-824E212DAF38}"/>
          </ac:spMkLst>
        </pc:spChg>
        <pc:spChg chg="del">
          <ac:chgData name="Eddy Greffet" userId="7ee8be42-8947-4902-81ee-d6e7466c1489" providerId="ADAL" clId="{C98BCBC7-21A0-4A70-AAEC-D6B1A3940CAF}" dt="2021-10-25T13:18:39.375" v="1022" actId="478"/>
          <ac:spMkLst>
            <pc:docMk/>
            <pc:sldMk cId="1378274723" sldId="368"/>
            <ac:spMk id="46" creationId="{A2E54BB5-1D39-4D94-B4E7-BBB66FDED702}"/>
          </ac:spMkLst>
        </pc:spChg>
        <pc:spChg chg="del">
          <ac:chgData name="Eddy Greffet" userId="7ee8be42-8947-4902-81ee-d6e7466c1489" providerId="ADAL" clId="{C98BCBC7-21A0-4A70-AAEC-D6B1A3940CAF}" dt="2021-10-25T13:18:39.375" v="1022" actId="478"/>
          <ac:spMkLst>
            <pc:docMk/>
            <pc:sldMk cId="1378274723" sldId="368"/>
            <ac:spMk id="51" creationId="{5421CD44-2D91-4C57-8F05-EC36655E484F}"/>
          </ac:spMkLst>
        </pc:spChg>
        <pc:spChg chg="del">
          <ac:chgData name="Eddy Greffet" userId="7ee8be42-8947-4902-81ee-d6e7466c1489" providerId="ADAL" clId="{C98BCBC7-21A0-4A70-AAEC-D6B1A3940CAF}" dt="2021-10-25T13:18:39.375" v="1022" actId="478"/>
          <ac:spMkLst>
            <pc:docMk/>
            <pc:sldMk cId="1378274723" sldId="368"/>
            <ac:spMk id="60" creationId="{E7A0D665-2AA0-47B7-9FDC-A1D5011622A9}"/>
          </ac:spMkLst>
        </pc:spChg>
        <pc:spChg chg="del">
          <ac:chgData name="Eddy Greffet" userId="7ee8be42-8947-4902-81ee-d6e7466c1489" providerId="ADAL" clId="{C98BCBC7-21A0-4A70-AAEC-D6B1A3940CAF}" dt="2021-10-25T13:18:39.375" v="1022" actId="478"/>
          <ac:spMkLst>
            <pc:docMk/>
            <pc:sldMk cId="1378274723" sldId="368"/>
            <ac:spMk id="64" creationId="{FF5E5EC4-5BCA-4261-8307-96BD79328D9F}"/>
          </ac:spMkLst>
        </pc:spChg>
        <pc:spChg chg="add mod">
          <ac:chgData name="Eddy Greffet" userId="7ee8be42-8947-4902-81ee-d6e7466c1489" providerId="ADAL" clId="{C98BCBC7-21A0-4A70-AAEC-D6B1A3940CAF}" dt="2021-10-25T13:18:40.467" v="1023"/>
          <ac:spMkLst>
            <pc:docMk/>
            <pc:sldMk cId="1378274723" sldId="368"/>
            <ac:spMk id="72" creationId="{20811035-120E-4267-AD1A-05D4A789F2B0}"/>
          </ac:spMkLst>
        </pc:spChg>
        <pc:spChg chg="add mod">
          <ac:chgData name="Eddy Greffet" userId="7ee8be42-8947-4902-81ee-d6e7466c1489" providerId="ADAL" clId="{C98BCBC7-21A0-4A70-AAEC-D6B1A3940CAF}" dt="2021-10-25T13:18:40.467" v="1023"/>
          <ac:spMkLst>
            <pc:docMk/>
            <pc:sldMk cId="1378274723" sldId="368"/>
            <ac:spMk id="73" creationId="{4A839DC3-3E6E-4310-907B-77C5F0A25DB6}"/>
          </ac:spMkLst>
        </pc:spChg>
        <pc:spChg chg="mod">
          <ac:chgData name="Eddy Greffet" userId="7ee8be42-8947-4902-81ee-d6e7466c1489" providerId="ADAL" clId="{C98BCBC7-21A0-4A70-AAEC-D6B1A3940CAF}" dt="2021-10-25T13:18:40.467" v="1023"/>
          <ac:spMkLst>
            <pc:docMk/>
            <pc:sldMk cId="1378274723" sldId="368"/>
            <ac:spMk id="75" creationId="{1CF0DC76-73CA-4584-9F8A-3775BE5C1F68}"/>
          </ac:spMkLst>
        </pc:spChg>
        <pc:spChg chg="mod">
          <ac:chgData name="Eddy Greffet" userId="7ee8be42-8947-4902-81ee-d6e7466c1489" providerId="ADAL" clId="{C98BCBC7-21A0-4A70-AAEC-D6B1A3940CAF}" dt="2021-10-25T13:18:40.467" v="1023"/>
          <ac:spMkLst>
            <pc:docMk/>
            <pc:sldMk cId="1378274723" sldId="368"/>
            <ac:spMk id="76" creationId="{5B9E11CD-939E-43C1-9FC6-646570D4B572}"/>
          </ac:spMkLst>
        </pc:spChg>
        <pc:spChg chg="mod">
          <ac:chgData name="Eddy Greffet" userId="7ee8be42-8947-4902-81ee-d6e7466c1489" providerId="ADAL" clId="{C98BCBC7-21A0-4A70-AAEC-D6B1A3940CAF}" dt="2021-10-25T13:18:40.467" v="1023"/>
          <ac:spMkLst>
            <pc:docMk/>
            <pc:sldMk cId="1378274723" sldId="368"/>
            <ac:spMk id="77" creationId="{82F18365-EC1E-4F8A-89A9-4B9CF2AA536C}"/>
          </ac:spMkLst>
        </pc:spChg>
        <pc:spChg chg="mod">
          <ac:chgData name="Eddy Greffet" userId="7ee8be42-8947-4902-81ee-d6e7466c1489" providerId="ADAL" clId="{C98BCBC7-21A0-4A70-AAEC-D6B1A3940CAF}" dt="2021-10-25T13:18:40.467" v="1023"/>
          <ac:spMkLst>
            <pc:docMk/>
            <pc:sldMk cId="1378274723" sldId="368"/>
            <ac:spMk id="78" creationId="{682864E7-1197-4363-BE52-DFBD20B14C55}"/>
          </ac:spMkLst>
        </pc:spChg>
        <pc:spChg chg="mod">
          <ac:chgData name="Eddy Greffet" userId="7ee8be42-8947-4902-81ee-d6e7466c1489" providerId="ADAL" clId="{C98BCBC7-21A0-4A70-AAEC-D6B1A3940CAF}" dt="2021-10-25T13:18:40.467" v="1023"/>
          <ac:spMkLst>
            <pc:docMk/>
            <pc:sldMk cId="1378274723" sldId="368"/>
            <ac:spMk id="79" creationId="{047DB90A-4B23-4F97-97B3-62E3734C2A64}"/>
          </ac:spMkLst>
        </pc:spChg>
        <pc:spChg chg="del">
          <ac:chgData name="Eddy Greffet" userId="7ee8be42-8947-4902-81ee-d6e7466c1489" providerId="ADAL" clId="{C98BCBC7-21A0-4A70-AAEC-D6B1A3940CAF}" dt="2021-10-25T13:18:39.375" v="1022" actId="478"/>
          <ac:spMkLst>
            <pc:docMk/>
            <pc:sldMk cId="1378274723" sldId="368"/>
            <ac:spMk id="82" creationId="{A132FDE8-38BD-4462-AEE5-BCEDF70CCB1E}"/>
          </ac:spMkLst>
        </pc:spChg>
        <pc:spChg chg="del">
          <ac:chgData name="Eddy Greffet" userId="7ee8be42-8947-4902-81ee-d6e7466c1489" providerId="ADAL" clId="{C98BCBC7-21A0-4A70-AAEC-D6B1A3940CAF}" dt="2021-10-25T13:18:39.375" v="1022" actId="478"/>
          <ac:spMkLst>
            <pc:docMk/>
            <pc:sldMk cId="1378274723" sldId="368"/>
            <ac:spMk id="83" creationId="{D0A0F6C2-CB77-4EFB-B64A-8B4F903E586C}"/>
          </ac:spMkLst>
        </pc:spChg>
        <pc:spChg chg="del">
          <ac:chgData name="Eddy Greffet" userId="7ee8be42-8947-4902-81ee-d6e7466c1489" providerId="ADAL" clId="{C98BCBC7-21A0-4A70-AAEC-D6B1A3940CAF}" dt="2021-10-25T13:18:39.375" v="1022" actId="478"/>
          <ac:spMkLst>
            <pc:docMk/>
            <pc:sldMk cId="1378274723" sldId="368"/>
            <ac:spMk id="84" creationId="{5B210A40-648D-469E-9F5F-F6D2947137F1}"/>
          </ac:spMkLst>
        </pc:spChg>
        <pc:spChg chg="add mod">
          <ac:chgData name="Eddy Greffet" userId="7ee8be42-8947-4902-81ee-d6e7466c1489" providerId="ADAL" clId="{C98BCBC7-21A0-4A70-AAEC-D6B1A3940CAF}" dt="2021-10-25T13:18:40.467" v="1023"/>
          <ac:spMkLst>
            <pc:docMk/>
            <pc:sldMk cId="1378274723" sldId="368"/>
            <ac:spMk id="85" creationId="{252B6E8C-38DA-436A-B5A6-B616F0ACB8CF}"/>
          </ac:spMkLst>
        </pc:spChg>
        <pc:spChg chg="mod">
          <ac:chgData name="Eddy Greffet" userId="7ee8be42-8947-4902-81ee-d6e7466c1489" providerId="ADAL" clId="{C98BCBC7-21A0-4A70-AAEC-D6B1A3940CAF}" dt="2021-10-25T13:18:40.467" v="1023"/>
          <ac:spMkLst>
            <pc:docMk/>
            <pc:sldMk cId="1378274723" sldId="368"/>
            <ac:spMk id="87" creationId="{00B7818B-D0AA-4601-8D36-355BCBC65B30}"/>
          </ac:spMkLst>
        </pc:spChg>
        <pc:spChg chg="del">
          <ac:chgData name="Eddy Greffet" userId="7ee8be42-8947-4902-81ee-d6e7466c1489" providerId="ADAL" clId="{C98BCBC7-21A0-4A70-AAEC-D6B1A3940CAF}" dt="2021-10-25T13:18:39.375" v="1022" actId="478"/>
          <ac:spMkLst>
            <pc:docMk/>
            <pc:sldMk cId="1378274723" sldId="368"/>
            <ac:spMk id="88" creationId="{2E2A1F01-FAEA-4307-B36E-430832C553B6}"/>
          </ac:spMkLst>
        </pc:spChg>
        <pc:spChg chg="mod">
          <ac:chgData name="Eddy Greffet" userId="7ee8be42-8947-4902-81ee-d6e7466c1489" providerId="ADAL" clId="{C98BCBC7-21A0-4A70-AAEC-D6B1A3940CAF}" dt="2021-10-25T13:18:40.467" v="1023"/>
          <ac:spMkLst>
            <pc:docMk/>
            <pc:sldMk cId="1378274723" sldId="368"/>
            <ac:spMk id="89" creationId="{4625DD85-F1EB-467E-A05D-4BBA57B0100D}"/>
          </ac:spMkLst>
        </pc:spChg>
        <pc:spChg chg="mod">
          <ac:chgData name="Eddy Greffet" userId="7ee8be42-8947-4902-81ee-d6e7466c1489" providerId="ADAL" clId="{C98BCBC7-21A0-4A70-AAEC-D6B1A3940CAF}" dt="2021-10-25T13:18:40.467" v="1023"/>
          <ac:spMkLst>
            <pc:docMk/>
            <pc:sldMk cId="1378274723" sldId="368"/>
            <ac:spMk id="91" creationId="{063D64D3-5177-4798-8F80-68A67D466031}"/>
          </ac:spMkLst>
        </pc:spChg>
        <pc:spChg chg="mod">
          <ac:chgData name="Eddy Greffet" userId="7ee8be42-8947-4902-81ee-d6e7466c1489" providerId="ADAL" clId="{C98BCBC7-21A0-4A70-AAEC-D6B1A3940CAF}" dt="2021-10-25T13:18:40.467" v="1023"/>
          <ac:spMkLst>
            <pc:docMk/>
            <pc:sldMk cId="1378274723" sldId="368"/>
            <ac:spMk id="92" creationId="{255EFA41-CFC5-4915-BE28-6DA907911CC8}"/>
          </ac:spMkLst>
        </pc:spChg>
        <pc:spChg chg="mod">
          <ac:chgData name="Eddy Greffet" userId="7ee8be42-8947-4902-81ee-d6e7466c1489" providerId="ADAL" clId="{C98BCBC7-21A0-4A70-AAEC-D6B1A3940CAF}" dt="2021-10-25T13:39:16.072" v="1028"/>
          <ac:spMkLst>
            <pc:docMk/>
            <pc:sldMk cId="1378274723" sldId="368"/>
            <ac:spMk id="93" creationId="{165181AB-35E8-4981-8639-C5E73CD4DA5D}"/>
          </ac:spMkLst>
        </pc:spChg>
        <pc:spChg chg="add mod">
          <ac:chgData name="Eddy Greffet" userId="7ee8be42-8947-4902-81ee-d6e7466c1489" providerId="ADAL" clId="{C98BCBC7-21A0-4A70-AAEC-D6B1A3940CAF}" dt="2021-10-25T13:18:40.467" v="1023"/>
          <ac:spMkLst>
            <pc:docMk/>
            <pc:sldMk cId="1378274723" sldId="368"/>
            <ac:spMk id="94" creationId="{98015493-943B-4524-B443-395D8AC2339E}"/>
          </ac:spMkLst>
        </pc:spChg>
        <pc:spChg chg="add mod">
          <ac:chgData name="Eddy Greffet" userId="7ee8be42-8947-4902-81ee-d6e7466c1489" providerId="ADAL" clId="{C98BCBC7-21A0-4A70-AAEC-D6B1A3940CAF}" dt="2021-10-25T13:18:40.467" v="1023"/>
          <ac:spMkLst>
            <pc:docMk/>
            <pc:sldMk cId="1378274723" sldId="368"/>
            <ac:spMk id="95" creationId="{F1248789-F0AB-47E7-AC19-865BCDD2C1D0}"/>
          </ac:spMkLst>
        </pc:spChg>
        <pc:spChg chg="add mod">
          <ac:chgData name="Eddy Greffet" userId="7ee8be42-8947-4902-81ee-d6e7466c1489" providerId="ADAL" clId="{C98BCBC7-21A0-4A70-AAEC-D6B1A3940CAF}" dt="2021-10-25T13:18:40.467" v="1023"/>
          <ac:spMkLst>
            <pc:docMk/>
            <pc:sldMk cId="1378274723" sldId="368"/>
            <ac:spMk id="96" creationId="{87E11D80-FFEE-4D3C-8B87-B94D2AED6EDB}"/>
          </ac:spMkLst>
        </pc:spChg>
        <pc:spChg chg="add mod">
          <ac:chgData name="Eddy Greffet" userId="7ee8be42-8947-4902-81ee-d6e7466c1489" providerId="ADAL" clId="{C98BCBC7-21A0-4A70-AAEC-D6B1A3940CAF}" dt="2021-10-25T13:18:40.467" v="1023"/>
          <ac:spMkLst>
            <pc:docMk/>
            <pc:sldMk cId="1378274723" sldId="368"/>
            <ac:spMk id="97" creationId="{B0F10DC1-E7CF-4BD7-8254-564D35498529}"/>
          </ac:spMkLst>
        </pc:spChg>
        <pc:spChg chg="mod">
          <ac:chgData name="Eddy Greffet" userId="7ee8be42-8947-4902-81ee-d6e7466c1489" providerId="ADAL" clId="{C98BCBC7-21A0-4A70-AAEC-D6B1A3940CAF}" dt="2021-10-25T13:18:40.467" v="1023"/>
          <ac:spMkLst>
            <pc:docMk/>
            <pc:sldMk cId="1378274723" sldId="368"/>
            <ac:spMk id="99" creationId="{8EAD66E3-DF24-4C57-B8F0-382C2C42EDC2}"/>
          </ac:spMkLst>
        </pc:spChg>
        <pc:spChg chg="mod">
          <ac:chgData name="Eddy Greffet" userId="7ee8be42-8947-4902-81ee-d6e7466c1489" providerId="ADAL" clId="{C98BCBC7-21A0-4A70-AAEC-D6B1A3940CAF}" dt="2021-10-25T13:18:40.467" v="1023"/>
          <ac:spMkLst>
            <pc:docMk/>
            <pc:sldMk cId="1378274723" sldId="368"/>
            <ac:spMk id="101" creationId="{7FFE60D5-87BB-48D7-A4AA-816D9C84DAAF}"/>
          </ac:spMkLst>
        </pc:spChg>
        <pc:spChg chg="mod">
          <ac:chgData name="Eddy Greffet" userId="7ee8be42-8947-4902-81ee-d6e7466c1489" providerId="ADAL" clId="{C98BCBC7-21A0-4A70-AAEC-D6B1A3940CAF}" dt="2021-10-25T13:18:40.467" v="1023"/>
          <ac:spMkLst>
            <pc:docMk/>
            <pc:sldMk cId="1378274723" sldId="368"/>
            <ac:spMk id="111" creationId="{12480AB4-DBFD-4C9B-A7D8-DA662060E7B6}"/>
          </ac:spMkLst>
        </pc:spChg>
        <pc:spChg chg="del">
          <ac:chgData name="Eddy Greffet" userId="7ee8be42-8947-4902-81ee-d6e7466c1489" providerId="ADAL" clId="{C98BCBC7-21A0-4A70-AAEC-D6B1A3940CAF}" dt="2021-10-25T13:18:39.375" v="1022" actId="478"/>
          <ac:spMkLst>
            <pc:docMk/>
            <pc:sldMk cId="1378274723" sldId="368"/>
            <ac:spMk id="112" creationId="{B083742C-FBDA-474B-BFD5-AC4F88EC57B5}"/>
          </ac:spMkLst>
        </pc:spChg>
        <pc:spChg chg="del">
          <ac:chgData name="Eddy Greffet" userId="7ee8be42-8947-4902-81ee-d6e7466c1489" providerId="ADAL" clId="{C98BCBC7-21A0-4A70-AAEC-D6B1A3940CAF}" dt="2021-10-25T13:18:39.375" v="1022" actId="478"/>
          <ac:spMkLst>
            <pc:docMk/>
            <pc:sldMk cId="1378274723" sldId="368"/>
            <ac:spMk id="114" creationId="{BCC4C17F-647D-4F3C-BD0A-8C220F3AD65E}"/>
          </ac:spMkLst>
        </pc:spChg>
        <pc:spChg chg="mod">
          <ac:chgData name="Eddy Greffet" userId="7ee8be42-8947-4902-81ee-d6e7466c1489" providerId="ADAL" clId="{C98BCBC7-21A0-4A70-AAEC-D6B1A3940CAF}" dt="2021-10-25T13:18:40.467" v="1023"/>
          <ac:spMkLst>
            <pc:docMk/>
            <pc:sldMk cId="1378274723" sldId="368"/>
            <ac:spMk id="115" creationId="{6D55ED82-3BB4-4C32-A4C6-25231D57CA75}"/>
          </ac:spMkLst>
        </pc:spChg>
        <pc:spChg chg="mod">
          <ac:chgData name="Eddy Greffet" userId="7ee8be42-8947-4902-81ee-d6e7466c1489" providerId="ADAL" clId="{C98BCBC7-21A0-4A70-AAEC-D6B1A3940CAF}" dt="2021-10-25T13:18:40.467" v="1023"/>
          <ac:spMkLst>
            <pc:docMk/>
            <pc:sldMk cId="1378274723" sldId="368"/>
            <ac:spMk id="117" creationId="{F9445AF9-83A3-409C-AA24-A6FC8D854E40}"/>
          </ac:spMkLst>
        </pc:spChg>
        <pc:spChg chg="mod">
          <ac:chgData name="Eddy Greffet" userId="7ee8be42-8947-4902-81ee-d6e7466c1489" providerId="ADAL" clId="{C98BCBC7-21A0-4A70-AAEC-D6B1A3940CAF}" dt="2021-10-25T13:18:40.467" v="1023"/>
          <ac:spMkLst>
            <pc:docMk/>
            <pc:sldMk cId="1378274723" sldId="368"/>
            <ac:spMk id="118" creationId="{D7C986E8-8B73-4C36-8BA5-6C3BD6AE9012}"/>
          </ac:spMkLst>
        </pc:spChg>
        <pc:spChg chg="add mod">
          <ac:chgData name="Eddy Greffet" userId="7ee8be42-8947-4902-81ee-d6e7466c1489" providerId="ADAL" clId="{C98BCBC7-21A0-4A70-AAEC-D6B1A3940CAF}" dt="2021-10-25T13:18:40.467" v="1023"/>
          <ac:spMkLst>
            <pc:docMk/>
            <pc:sldMk cId="1378274723" sldId="368"/>
            <ac:spMk id="122" creationId="{5259E958-21F8-47C6-B14D-B5408FB8880A}"/>
          </ac:spMkLst>
        </pc:spChg>
        <pc:spChg chg="add mod">
          <ac:chgData name="Eddy Greffet" userId="7ee8be42-8947-4902-81ee-d6e7466c1489" providerId="ADAL" clId="{C98BCBC7-21A0-4A70-AAEC-D6B1A3940CAF}" dt="2021-10-25T13:18:40.467" v="1023"/>
          <ac:spMkLst>
            <pc:docMk/>
            <pc:sldMk cId="1378274723" sldId="368"/>
            <ac:spMk id="138" creationId="{F7A84867-CEEA-44B5-926E-5E180345F746}"/>
          </ac:spMkLst>
        </pc:spChg>
        <pc:spChg chg="mod">
          <ac:chgData name="Eddy Greffet" userId="7ee8be42-8947-4902-81ee-d6e7466c1489" providerId="ADAL" clId="{C98BCBC7-21A0-4A70-AAEC-D6B1A3940CAF}" dt="2021-10-25T13:18:40.467" v="1023"/>
          <ac:spMkLst>
            <pc:docMk/>
            <pc:sldMk cId="1378274723" sldId="368"/>
            <ac:spMk id="141" creationId="{FC49F02D-AF7E-4FB8-B266-800C65D3BA4D}"/>
          </ac:spMkLst>
        </pc:spChg>
        <pc:spChg chg="mod">
          <ac:chgData name="Eddy Greffet" userId="7ee8be42-8947-4902-81ee-d6e7466c1489" providerId="ADAL" clId="{C98BCBC7-21A0-4A70-AAEC-D6B1A3940CAF}" dt="2021-10-25T13:19:15.280" v="1027"/>
          <ac:spMkLst>
            <pc:docMk/>
            <pc:sldMk cId="1378274723" sldId="368"/>
            <ac:spMk id="144" creationId="{33728486-1037-4DA7-8E34-6F2431C6F9EB}"/>
          </ac:spMkLst>
        </pc:spChg>
        <pc:spChg chg="mod">
          <ac:chgData name="Eddy Greffet" userId="7ee8be42-8947-4902-81ee-d6e7466c1489" providerId="ADAL" clId="{C98BCBC7-21A0-4A70-AAEC-D6B1A3940CAF}" dt="2021-10-25T13:19:15.280" v="1027"/>
          <ac:spMkLst>
            <pc:docMk/>
            <pc:sldMk cId="1378274723" sldId="368"/>
            <ac:spMk id="145" creationId="{51DAD90D-9376-44B0-918B-6B33D16172E6}"/>
          </ac:spMkLst>
        </pc:spChg>
        <pc:spChg chg="mod">
          <ac:chgData name="Eddy Greffet" userId="7ee8be42-8947-4902-81ee-d6e7466c1489" providerId="ADAL" clId="{C98BCBC7-21A0-4A70-AAEC-D6B1A3940CAF}" dt="2021-10-25T13:19:15.280" v="1027"/>
          <ac:spMkLst>
            <pc:docMk/>
            <pc:sldMk cId="1378274723" sldId="368"/>
            <ac:spMk id="147" creationId="{BCF21DA5-8194-4544-BA66-26EEFDC5DD6E}"/>
          </ac:spMkLst>
        </pc:spChg>
        <pc:spChg chg="mod">
          <ac:chgData name="Eddy Greffet" userId="7ee8be42-8947-4902-81ee-d6e7466c1489" providerId="ADAL" clId="{C98BCBC7-21A0-4A70-AAEC-D6B1A3940CAF}" dt="2021-10-25T13:19:15.280" v="1027"/>
          <ac:spMkLst>
            <pc:docMk/>
            <pc:sldMk cId="1378274723" sldId="368"/>
            <ac:spMk id="148" creationId="{8381327B-10E5-428A-820D-EB273CED13F8}"/>
          </ac:spMkLst>
        </pc:spChg>
        <pc:spChg chg="mod">
          <ac:chgData name="Eddy Greffet" userId="7ee8be42-8947-4902-81ee-d6e7466c1489" providerId="ADAL" clId="{C98BCBC7-21A0-4A70-AAEC-D6B1A3940CAF}" dt="2021-10-25T13:19:15.280" v="1027"/>
          <ac:spMkLst>
            <pc:docMk/>
            <pc:sldMk cId="1378274723" sldId="368"/>
            <ac:spMk id="150" creationId="{100321D7-9AB1-4045-B303-7855FEBE67BB}"/>
          </ac:spMkLst>
        </pc:spChg>
        <pc:spChg chg="mod">
          <ac:chgData name="Eddy Greffet" userId="7ee8be42-8947-4902-81ee-d6e7466c1489" providerId="ADAL" clId="{C98BCBC7-21A0-4A70-AAEC-D6B1A3940CAF}" dt="2021-10-25T13:19:15.280" v="1027"/>
          <ac:spMkLst>
            <pc:docMk/>
            <pc:sldMk cId="1378274723" sldId="368"/>
            <ac:spMk id="151" creationId="{02E3B722-BA65-4E74-BB5F-AA30F3960A60}"/>
          </ac:spMkLst>
        </pc:spChg>
        <pc:spChg chg="add mod">
          <ac:chgData name="Eddy Greffet" userId="7ee8be42-8947-4902-81ee-d6e7466c1489" providerId="ADAL" clId="{C98BCBC7-21A0-4A70-AAEC-D6B1A3940CAF}" dt="2021-10-25T13:41:13.750" v="1055" actId="1036"/>
          <ac:spMkLst>
            <pc:docMk/>
            <pc:sldMk cId="1378274723" sldId="368"/>
            <ac:spMk id="152" creationId="{DC62F1E5-86EB-4653-BA47-3C250DDB9114}"/>
          </ac:spMkLst>
        </pc:spChg>
        <pc:spChg chg="add mod">
          <ac:chgData name="Eddy Greffet" userId="7ee8be42-8947-4902-81ee-d6e7466c1489" providerId="ADAL" clId="{C98BCBC7-21A0-4A70-AAEC-D6B1A3940CAF}" dt="2021-10-25T13:41:13.750" v="1055" actId="1036"/>
          <ac:spMkLst>
            <pc:docMk/>
            <pc:sldMk cId="1378274723" sldId="368"/>
            <ac:spMk id="153" creationId="{02B2B1FC-2783-49C6-A05D-E43E8750724C}"/>
          </ac:spMkLst>
        </pc:spChg>
        <pc:spChg chg="add mod">
          <ac:chgData name="Eddy Greffet" userId="7ee8be42-8947-4902-81ee-d6e7466c1489" providerId="ADAL" clId="{C98BCBC7-21A0-4A70-AAEC-D6B1A3940CAF}" dt="2021-10-25T13:41:13.750" v="1055" actId="1036"/>
          <ac:spMkLst>
            <pc:docMk/>
            <pc:sldMk cId="1378274723" sldId="368"/>
            <ac:spMk id="155" creationId="{DEF0C353-E325-488F-98D6-04056086785E}"/>
          </ac:spMkLst>
        </pc:spChg>
        <pc:spChg chg="add mod">
          <ac:chgData name="Eddy Greffet" userId="7ee8be42-8947-4902-81ee-d6e7466c1489" providerId="ADAL" clId="{C98BCBC7-21A0-4A70-AAEC-D6B1A3940CAF}" dt="2021-10-25T13:41:13.750" v="1055" actId="1036"/>
          <ac:spMkLst>
            <pc:docMk/>
            <pc:sldMk cId="1378274723" sldId="368"/>
            <ac:spMk id="157" creationId="{EA04D75C-5D3A-4DC6-ADF3-B39DA0AA3772}"/>
          </ac:spMkLst>
        </pc:spChg>
        <pc:grpChg chg="add mod">
          <ac:chgData name="Eddy Greffet" userId="7ee8be42-8947-4902-81ee-d6e7466c1489" providerId="ADAL" clId="{C98BCBC7-21A0-4A70-AAEC-D6B1A3940CAF}" dt="2021-10-25T13:41:13.750" v="1055" actId="1036"/>
          <ac:grpSpMkLst>
            <pc:docMk/>
            <pc:sldMk cId="1378274723" sldId="368"/>
            <ac:grpSpMk id="2" creationId="{2E65DB16-90AF-4F1A-8E32-1FC7C35F3CEC}"/>
          </ac:grpSpMkLst>
        </pc:grpChg>
        <pc:grpChg chg="add mod">
          <ac:chgData name="Eddy Greffet" userId="7ee8be42-8947-4902-81ee-d6e7466c1489" providerId="ADAL" clId="{C98BCBC7-21A0-4A70-AAEC-D6B1A3940CAF}" dt="2021-10-25T13:41:13.750" v="1055" actId="1036"/>
          <ac:grpSpMkLst>
            <pc:docMk/>
            <pc:sldMk cId="1378274723" sldId="368"/>
            <ac:grpSpMk id="3" creationId="{7462CF86-7AD2-4C97-9526-530D50070129}"/>
          </ac:grpSpMkLst>
        </pc:grpChg>
        <pc:grpChg chg="del">
          <ac:chgData name="Eddy Greffet" userId="7ee8be42-8947-4902-81ee-d6e7466c1489" providerId="ADAL" clId="{C98BCBC7-21A0-4A70-AAEC-D6B1A3940CAF}" dt="2021-10-25T13:18:39.375" v="1022" actId="478"/>
          <ac:grpSpMkLst>
            <pc:docMk/>
            <pc:sldMk cId="1378274723" sldId="368"/>
            <ac:grpSpMk id="13" creationId="{27752CD0-05B9-4EF9-B7EC-A79DF76A0B8D}"/>
          </ac:grpSpMkLst>
        </pc:grpChg>
        <pc:grpChg chg="del">
          <ac:chgData name="Eddy Greffet" userId="7ee8be42-8947-4902-81ee-d6e7466c1489" providerId="ADAL" clId="{C98BCBC7-21A0-4A70-AAEC-D6B1A3940CAF}" dt="2021-10-25T13:18:39.375" v="1022" actId="478"/>
          <ac:grpSpMkLst>
            <pc:docMk/>
            <pc:sldMk cId="1378274723" sldId="368"/>
            <ac:grpSpMk id="57" creationId="{4C7A3BED-DBAD-43B3-A4B7-14B8021FB65B}"/>
          </ac:grpSpMkLst>
        </pc:grpChg>
        <pc:grpChg chg="del">
          <ac:chgData name="Eddy Greffet" userId="7ee8be42-8947-4902-81ee-d6e7466c1489" providerId="ADAL" clId="{C98BCBC7-21A0-4A70-AAEC-D6B1A3940CAF}" dt="2021-10-25T13:18:39.375" v="1022" actId="478"/>
          <ac:grpSpMkLst>
            <pc:docMk/>
            <pc:sldMk cId="1378274723" sldId="368"/>
            <ac:grpSpMk id="61" creationId="{96CCE52E-4611-40F8-B621-17233FCA61B0}"/>
          </ac:grpSpMkLst>
        </pc:grpChg>
        <pc:grpChg chg="del">
          <ac:chgData name="Eddy Greffet" userId="7ee8be42-8947-4902-81ee-d6e7466c1489" providerId="ADAL" clId="{C98BCBC7-21A0-4A70-AAEC-D6B1A3940CAF}" dt="2021-10-25T13:18:39.375" v="1022" actId="478"/>
          <ac:grpSpMkLst>
            <pc:docMk/>
            <pc:sldMk cId="1378274723" sldId="368"/>
            <ac:grpSpMk id="65" creationId="{1865FFAD-9664-443B-9134-CE91F3A2DE3F}"/>
          </ac:grpSpMkLst>
        </pc:grpChg>
        <pc:grpChg chg="del">
          <ac:chgData name="Eddy Greffet" userId="7ee8be42-8947-4902-81ee-d6e7466c1489" providerId="ADAL" clId="{C98BCBC7-21A0-4A70-AAEC-D6B1A3940CAF}" dt="2021-10-25T13:18:39.375" v="1022" actId="478"/>
          <ac:grpSpMkLst>
            <pc:docMk/>
            <pc:sldMk cId="1378274723" sldId="368"/>
            <ac:grpSpMk id="68" creationId="{16939D19-6824-4CCD-B454-EDC38C860DF9}"/>
          </ac:grpSpMkLst>
        </pc:grpChg>
        <pc:grpChg chg="add mod">
          <ac:chgData name="Eddy Greffet" userId="7ee8be42-8947-4902-81ee-d6e7466c1489" providerId="ADAL" clId="{C98BCBC7-21A0-4A70-AAEC-D6B1A3940CAF}" dt="2021-10-25T13:18:40.467" v="1023"/>
          <ac:grpSpMkLst>
            <pc:docMk/>
            <pc:sldMk cId="1378274723" sldId="368"/>
            <ac:grpSpMk id="74" creationId="{E0117220-D1A8-4D1D-AE14-DF8F52BBBAD8}"/>
          </ac:grpSpMkLst>
        </pc:grpChg>
        <pc:grpChg chg="add del mod">
          <ac:chgData name="Eddy Greffet" userId="7ee8be42-8947-4902-81ee-d6e7466c1489" providerId="ADAL" clId="{C98BCBC7-21A0-4A70-AAEC-D6B1A3940CAF}" dt="2021-10-25T13:19:00.808" v="1026" actId="478"/>
          <ac:grpSpMkLst>
            <pc:docMk/>
            <pc:sldMk cId="1378274723" sldId="368"/>
            <ac:grpSpMk id="86" creationId="{91B07604-4AED-406E-BCF7-DD8EA085A761}"/>
          </ac:grpSpMkLst>
        </pc:grpChg>
        <pc:grpChg chg="add mod">
          <ac:chgData name="Eddy Greffet" userId="7ee8be42-8947-4902-81ee-d6e7466c1489" providerId="ADAL" clId="{C98BCBC7-21A0-4A70-AAEC-D6B1A3940CAF}" dt="2021-10-25T13:18:40.467" v="1023"/>
          <ac:grpSpMkLst>
            <pc:docMk/>
            <pc:sldMk cId="1378274723" sldId="368"/>
            <ac:grpSpMk id="90" creationId="{1346A773-3099-4CEB-941D-63F1408D856C}"/>
          </ac:grpSpMkLst>
        </pc:grpChg>
        <pc:grpChg chg="add del mod">
          <ac:chgData name="Eddy Greffet" userId="7ee8be42-8947-4902-81ee-d6e7466c1489" providerId="ADAL" clId="{C98BCBC7-21A0-4A70-AAEC-D6B1A3940CAF}" dt="2021-10-25T13:40:42.442" v="1030" actId="478"/>
          <ac:grpSpMkLst>
            <pc:docMk/>
            <pc:sldMk cId="1378274723" sldId="368"/>
            <ac:grpSpMk id="98" creationId="{E9DA625E-B527-478F-BB0C-759FA8015CB7}"/>
          </ac:grpSpMkLst>
        </pc:grpChg>
        <pc:grpChg chg="del">
          <ac:chgData name="Eddy Greffet" userId="7ee8be42-8947-4902-81ee-d6e7466c1489" providerId="ADAL" clId="{C98BCBC7-21A0-4A70-AAEC-D6B1A3940CAF}" dt="2021-10-25T13:18:39.375" v="1022" actId="478"/>
          <ac:grpSpMkLst>
            <pc:docMk/>
            <pc:sldMk cId="1378274723" sldId="368"/>
            <ac:grpSpMk id="102" creationId="{7F533C0F-FFBE-4EDB-B656-C58305B12FFA}"/>
          </ac:grpSpMkLst>
        </pc:grpChg>
        <pc:grpChg chg="del">
          <ac:chgData name="Eddy Greffet" userId="7ee8be42-8947-4902-81ee-d6e7466c1489" providerId="ADAL" clId="{C98BCBC7-21A0-4A70-AAEC-D6B1A3940CAF}" dt="2021-10-25T13:18:39.375" v="1022" actId="478"/>
          <ac:grpSpMkLst>
            <pc:docMk/>
            <pc:sldMk cId="1378274723" sldId="368"/>
            <ac:grpSpMk id="107" creationId="{7017AFA9-9392-47F2-A7B5-839520002285}"/>
          </ac:grpSpMkLst>
        </pc:grpChg>
        <pc:grpChg chg="add del mod">
          <ac:chgData name="Eddy Greffet" userId="7ee8be42-8947-4902-81ee-d6e7466c1489" providerId="ADAL" clId="{C98BCBC7-21A0-4A70-AAEC-D6B1A3940CAF}" dt="2021-10-25T13:40:39.368" v="1029" actId="478"/>
          <ac:grpSpMkLst>
            <pc:docMk/>
            <pc:sldMk cId="1378274723" sldId="368"/>
            <ac:grpSpMk id="109" creationId="{D243EE29-CFF3-4941-957A-EA046E974A96}"/>
          </ac:grpSpMkLst>
        </pc:grpChg>
        <pc:grpChg chg="add del mod">
          <ac:chgData name="Eddy Greffet" userId="7ee8be42-8947-4902-81ee-d6e7466c1489" providerId="ADAL" clId="{C98BCBC7-21A0-4A70-AAEC-D6B1A3940CAF}" dt="2021-10-25T13:41:04.653" v="1036" actId="478"/>
          <ac:grpSpMkLst>
            <pc:docMk/>
            <pc:sldMk cId="1378274723" sldId="368"/>
            <ac:grpSpMk id="116" creationId="{1A5EE10E-B612-4F52-88A2-A69A26D08E9D}"/>
          </ac:grpSpMkLst>
        </pc:grpChg>
        <pc:grpChg chg="del">
          <ac:chgData name="Eddy Greffet" userId="7ee8be42-8947-4902-81ee-d6e7466c1489" providerId="ADAL" clId="{C98BCBC7-21A0-4A70-AAEC-D6B1A3940CAF}" dt="2021-10-25T13:18:39.375" v="1022" actId="478"/>
          <ac:grpSpMkLst>
            <pc:docMk/>
            <pc:sldMk cId="1378274723" sldId="368"/>
            <ac:grpSpMk id="128" creationId="{CB6B8238-F0B4-4DF1-9B6A-6BCB85A30CB2}"/>
          </ac:grpSpMkLst>
        </pc:grpChg>
        <pc:grpChg chg="del">
          <ac:chgData name="Eddy Greffet" userId="7ee8be42-8947-4902-81ee-d6e7466c1489" providerId="ADAL" clId="{C98BCBC7-21A0-4A70-AAEC-D6B1A3940CAF}" dt="2021-10-25T13:18:39.375" v="1022" actId="478"/>
          <ac:grpSpMkLst>
            <pc:docMk/>
            <pc:sldMk cId="1378274723" sldId="368"/>
            <ac:grpSpMk id="133" creationId="{D51B2B6A-675D-4AE3-9CDC-F2613750F176}"/>
          </ac:grpSpMkLst>
        </pc:grpChg>
        <pc:grpChg chg="del">
          <ac:chgData name="Eddy Greffet" userId="7ee8be42-8947-4902-81ee-d6e7466c1489" providerId="ADAL" clId="{C98BCBC7-21A0-4A70-AAEC-D6B1A3940CAF}" dt="2021-10-25T13:18:39.375" v="1022" actId="478"/>
          <ac:grpSpMkLst>
            <pc:docMk/>
            <pc:sldMk cId="1378274723" sldId="368"/>
            <ac:grpSpMk id="136" creationId="{9AD7715D-A2ED-4342-98F9-890F37457B47}"/>
          </ac:grpSpMkLst>
        </pc:grpChg>
        <pc:grpChg chg="add mod">
          <ac:chgData name="Eddy Greffet" userId="7ee8be42-8947-4902-81ee-d6e7466c1489" providerId="ADAL" clId="{C98BCBC7-21A0-4A70-AAEC-D6B1A3940CAF}" dt="2021-10-25T13:18:40.467" v="1023"/>
          <ac:grpSpMkLst>
            <pc:docMk/>
            <pc:sldMk cId="1378274723" sldId="368"/>
            <ac:grpSpMk id="140" creationId="{2A075517-A4EC-4AB1-B6FB-90C316395D42}"/>
          </ac:grpSpMkLst>
        </pc:grpChg>
        <pc:grpChg chg="add mod">
          <ac:chgData name="Eddy Greffet" userId="7ee8be42-8947-4902-81ee-d6e7466c1489" providerId="ADAL" clId="{C98BCBC7-21A0-4A70-AAEC-D6B1A3940CAF}" dt="2021-10-25T13:19:15.280" v="1027"/>
          <ac:grpSpMkLst>
            <pc:docMk/>
            <pc:sldMk cId="1378274723" sldId="368"/>
            <ac:grpSpMk id="143" creationId="{B8ED6B32-8649-45FC-A14B-AB2695F27E19}"/>
          </ac:grpSpMkLst>
        </pc:grpChg>
        <pc:grpChg chg="add mod">
          <ac:chgData name="Eddy Greffet" userId="7ee8be42-8947-4902-81ee-d6e7466c1489" providerId="ADAL" clId="{C98BCBC7-21A0-4A70-AAEC-D6B1A3940CAF}" dt="2021-10-25T13:19:15.280" v="1027"/>
          <ac:grpSpMkLst>
            <pc:docMk/>
            <pc:sldMk cId="1378274723" sldId="368"/>
            <ac:grpSpMk id="146" creationId="{1F175114-6404-42E4-B06C-F39BE6209910}"/>
          </ac:grpSpMkLst>
        </pc:grpChg>
        <pc:grpChg chg="add mod">
          <ac:chgData name="Eddy Greffet" userId="7ee8be42-8947-4902-81ee-d6e7466c1489" providerId="ADAL" clId="{C98BCBC7-21A0-4A70-AAEC-D6B1A3940CAF}" dt="2021-10-25T13:19:15.280" v="1027"/>
          <ac:grpSpMkLst>
            <pc:docMk/>
            <pc:sldMk cId="1378274723" sldId="368"/>
            <ac:grpSpMk id="149" creationId="{2D2BF05B-102C-40E5-8570-7DDB99150E7A}"/>
          </ac:grpSpMkLst>
        </pc:grpChg>
        <pc:picChg chg="add mod">
          <ac:chgData name="Eddy Greffet" userId="7ee8be42-8947-4902-81ee-d6e7466c1489" providerId="ADAL" clId="{C98BCBC7-21A0-4A70-AAEC-D6B1A3940CAF}" dt="2021-10-25T13:18:40.467" v="1023"/>
          <ac:picMkLst>
            <pc:docMk/>
            <pc:sldMk cId="1378274723" sldId="368"/>
            <ac:picMk id="71" creationId="{04496829-7F2F-412E-B02B-80C7C6F4834C}"/>
          </ac:picMkLst>
        </pc:picChg>
        <pc:picChg chg="mod">
          <ac:chgData name="Eddy Greffet" userId="7ee8be42-8947-4902-81ee-d6e7466c1489" providerId="ADAL" clId="{C98BCBC7-21A0-4A70-AAEC-D6B1A3940CAF}" dt="2021-10-25T13:18:40.467" v="1023"/>
          <ac:picMkLst>
            <pc:docMk/>
            <pc:sldMk cId="1378274723" sldId="368"/>
            <ac:picMk id="100" creationId="{D91539CA-F736-4017-BEBE-8049DF124A18}"/>
          </ac:picMkLst>
        </pc:picChg>
        <pc:picChg chg="mod">
          <ac:chgData name="Eddy Greffet" userId="7ee8be42-8947-4902-81ee-d6e7466c1489" providerId="ADAL" clId="{C98BCBC7-21A0-4A70-AAEC-D6B1A3940CAF}" dt="2021-10-25T13:18:40.467" v="1023"/>
          <ac:picMkLst>
            <pc:docMk/>
            <pc:sldMk cId="1378274723" sldId="368"/>
            <ac:picMk id="113" creationId="{F977E2C3-99FF-4FDA-84D0-621D0C1B8B0F}"/>
          </ac:picMkLst>
        </pc:picChg>
        <pc:picChg chg="mod">
          <ac:chgData name="Eddy Greffet" userId="7ee8be42-8947-4902-81ee-d6e7466c1489" providerId="ADAL" clId="{C98BCBC7-21A0-4A70-AAEC-D6B1A3940CAF}" dt="2021-10-25T13:18:40.467" v="1023"/>
          <ac:picMkLst>
            <pc:docMk/>
            <pc:sldMk cId="1378274723" sldId="368"/>
            <ac:picMk id="120" creationId="{C934916D-27CB-4E84-8A1C-4E85CB363F02}"/>
          </ac:picMkLst>
        </pc:picChg>
        <pc:picChg chg="mod">
          <ac:chgData name="Eddy Greffet" userId="7ee8be42-8947-4902-81ee-d6e7466c1489" providerId="ADAL" clId="{C98BCBC7-21A0-4A70-AAEC-D6B1A3940CAF}" dt="2021-10-25T13:18:40.467" v="1023"/>
          <ac:picMkLst>
            <pc:docMk/>
            <pc:sldMk cId="1378274723" sldId="368"/>
            <ac:picMk id="142" creationId="{A4598981-7B45-4FDC-BF95-9F1318932926}"/>
          </ac:picMkLst>
        </pc:picChg>
        <pc:picChg chg="add mod">
          <ac:chgData name="Eddy Greffet" userId="7ee8be42-8947-4902-81ee-d6e7466c1489" providerId="ADAL" clId="{C98BCBC7-21A0-4A70-AAEC-D6B1A3940CAF}" dt="2021-10-25T13:41:13.750" v="1055" actId="1036"/>
          <ac:picMkLst>
            <pc:docMk/>
            <pc:sldMk cId="1378274723" sldId="368"/>
            <ac:picMk id="154" creationId="{D745A69D-EAE7-4E25-830F-055DF79B2D4E}"/>
          </ac:picMkLst>
        </pc:picChg>
        <pc:picChg chg="add mod">
          <ac:chgData name="Eddy Greffet" userId="7ee8be42-8947-4902-81ee-d6e7466c1489" providerId="ADAL" clId="{C98BCBC7-21A0-4A70-AAEC-D6B1A3940CAF}" dt="2021-10-25T13:41:13.750" v="1055" actId="1036"/>
          <ac:picMkLst>
            <pc:docMk/>
            <pc:sldMk cId="1378274723" sldId="368"/>
            <ac:picMk id="156" creationId="{082FBDC9-CB51-4E1F-A050-C6B963F75E5C}"/>
          </ac:picMkLst>
        </pc:picChg>
        <pc:cxnChg chg="del">
          <ac:chgData name="Eddy Greffet" userId="7ee8be42-8947-4902-81ee-d6e7466c1489" providerId="ADAL" clId="{C98BCBC7-21A0-4A70-AAEC-D6B1A3940CAF}" dt="2021-10-25T13:18:39.375" v="1022" actId="478"/>
          <ac:cxnSpMkLst>
            <pc:docMk/>
            <pc:sldMk cId="1378274723" sldId="368"/>
            <ac:cxnSpMk id="48" creationId="{60EE166D-0154-49B9-B9AA-03C56A8CB088}"/>
          </ac:cxnSpMkLst>
        </pc:cxnChg>
        <pc:cxnChg chg="mod">
          <ac:chgData name="Eddy Greffet" userId="7ee8be42-8947-4902-81ee-d6e7466c1489" providerId="ADAL" clId="{C98BCBC7-21A0-4A70-AAEC-D6B1A3940CAF}" dt="2021-10-25T13:18:40.467" v="1023"/>
          <ac:cxnSpMkLst>
            <pc:docMk/>
            <pc:sldMk cId="1378274723" sldId="368"/>
            <ac:cxnSpMk id="80" creationId="{B2BF6606-1D1E-41A2-9615-5130504CC71B}"/>
          </ac:cxnSpMkLst>
        </pc:cxnChg>
        <pc:cxnChg chg="mod">
          <ac:chgData name="Eddy Greffet" userId="7ee8be42-8947-4902-81ee-d6e7466c1489" providerId="ADAL" clId="{C98BCBC7-21A0-4A70-AAEC-D6B1A3940CAF}" dt="2021-10-25T13:18:40.467" v="1023"/>
          <ac:cxnSpMkLst>
            <pc:docMk/>
            <pc:sldMk cId="1378274723" sldId="368"/>
            <ac:cxnSpMk id="81" creationId="{E80EF49A-B2E2-4ADF-A0D2-BF633F513E43}"/>
          </ac:cxnSpMkLst>
        </pc:cxnChg>
      </pc:sldChg>
      <pc:sldChg chg="modSp">
        <pc:chgData name="Eddy Greffet" userId="7ee8be42-8947-4902-81ee-d6e7466c1489" providerId="ADAL" clId="{C98BCBC7-21A0-4A70-AAEC-D6B1A3940CAF}" dt="2021-11-11T14:58:38.341" v="1098"/>
        <pc:sldMkLst>
          <pc:docMk/>
          <pc:sldMk cId="3389453508" sldId="368"/>
        </pc:sldMkLst>
        <pc:spChg chg="mod">
          <ac:chgData name="Eddy Greffet" userId="7ee8be42-8947-4902-81ee-d6e7466c1489" providerId="ADAL" clId="{C98BCBC7-21A0-4A70-AAEC-D6B1A3940CAF}" dt="2021-11-11T14:58:10.056" v="1096"/>
          <ac:spMkLst>
            <pc:docMk/>
            <pc:sldMk cId="3389453508" sldId="368"/>
            <ac:spMk id="124" creationId="{B271865E-9F68-492E-BB02-514197860601}"/>
          </ac:spMkLst>
        </pc:spChg>
        <pc:spChg chg="mod">
          <ac:chgData name="Eddy Greffet" userId="7ee8be42-8947-4902-81ee-d6e7466c1489" providerId="ADAL" clId="{C98BCBC7-21A0-4A70-AAEC-D6B1A3940CAF}" dt="2021-11-11T14:58:31.248" v="1097"/>
          <ac:spMkLst>
            <pc:docMk/>
            <pc:sldMk cId="3389453508" sldId="368"/>
            <ac:spMk id="125" creationId="{7F735734-BD0C-4881-804B-DCD4887C342E}"/>
          </ac:spMkLst>
        </pc:spChg>
        <pc:spChg chg="mod">
          <ac:chgData name="Eddy Greffet" userId="7ee8be42-8947-4902-81ee-d6e7466c1489" providerId="ADAL" clId="{C98BCBC7-21A0-4A70-AAEC-D6B1A3940CAF}" dt="2021-11-11T14:58:38.341" v="1098"/>
          <ac:spMkLst>
            <pc:docMk/>
            <pc:sldMk cId="3389453508" sldId="368"/>
            <ac:spMk id="127" creationId="{C189A0E3-B468-4432-81A1-183F80E45942}"/>
          </ac:spMkLst>
        </pc:spChg>
      </pc:sldChg>
      <pc:sldChg chg="add ord">
        <pc:chgData name="Eddy Greffet" userId="7ee8be42-8947-4902-81ee-d6e7466c1489" providerId="ADAL" clId="{C98BCBC7-21A0-4A70-AAEC-D6B1A3940CAF}" dt="2021-10-25T13:59:25.837" v="1081"/>
        <pc:sldMkLst>
          <pc:docMk/>
          <pc:sldMk cId="2435218186" sldId="369"/>
        </pc:sldMkLst>
      </pc:sldChg>
      <pc:sldChg chg="addSp delSp modSp mod">
        <pc:chgData name="Eddy Greffet" userId="7ee8be42-8947-4902-81ee-d6e7466c1489" providerId="ADAL" clId="{C98BCBC7-21A0-4A70-AAEC-D6B1A3940CAF}" dt="2021-12-09T09:15:23.310" v="1320" actId="1076"/>
        <pc:sldMkLst>
          <pc:docMk/>
          <pc:sldMk cId="1937322187" sldId="370"/>
        </pc:sldMkLst>
        <pc:spChg chg="del mod">
          <ac:chgData name="Eddy Greffet" userId="7ee8be42-8947-4902-81ee-d6e7466c1489" providerId="ADAL" clId="{C98BCBC7-21A0-4A70-AAEC-D6B1A3940CAF}" dt="2021-12-09T09:13:34.006" v="1292" actId="478"/>
          <ac:spMkLst>
            <pc:docMk/>
            <pc:sldMk cId="1937322187" sldId="370"/>
            <ac:spMk id="29" creationId="{F1BE2575-F14B-44A1-A3CF-C084CC865A25}"/>
          </ac:spMkLst>
        </pc:spChg>
        <pc:spChg chg="mod">
          <ac:chgData name="Eddy Greffet" userId="7ee8be42-8947-4902-81ee-d6e7466c1489" providerId="ADAL" clId="{C98BCBC7-21A0-4A70-AAEC-D6B1A3940CAF}" dt="2021-12-09T09:15:20.170" v="1319" actId="1076"/>
          <ac:spMkLst>
            <pc:docMk/>
            <pc:sldMk cId="1937322187" sldId="370"/>
            <ac:spMk id="30" creationId="{9F5A1EC5-0B33-4782-B222-885FFFA88409}"/>
          </ac:spMkLst>
        </pc:spChg>
        <pc:spChg chg="mod">
          <ac:chgData name="Eddy Greffet" userId="7ee8be42-8947-4902-81ee-d6e7466c1489" providerId="ADAL" clId="{C98BCBC7-21A0-4A70-AAEC-D6B1A3940CAF}" dt="2021-12-09T09:15:20.170" v="1319" actId="1076"/>
          <ac:spMkLst>
            <pc:docMk/>
            <pc:sldMk cId="1937322187" sldId="370"/>
            <ac:spMk id="31" creationId="{AAE600AE-F545-4E99-BB0B-CB25F99A29E2}"/>
          </ac:spMkLst>
        </pc:spChg>
        <pc:spChg chg="mod">
          <ac:chgData name="Eddy Greffet" userId="7ee8be42-8947-4902-81ee-d6e7466c1489" providerId="ADAL" clId="{C98BCBC7-21A0-4A70-AAEC-D6B1A3940CAF}" dt="2021-12-09T09:13:05.530" v="1281"/>
          <ac:spMkLst>
            <pc:docMk/>
            <pc:sldMk cId="1937322187" sldId="370"/>
            <ac:spMk id="32" creationId="{497EA80C-84AE-4B40-9630-979C70FD4135}"/>
          </ac:spMkLst>
        </pc:spChg>
        <pc:spChg chg="add mod">
          <ac:chgData name="Eddy Greffet" userId="7ee8be42-8947-4902-81ee-d6e7466c1489" providerId="ADAL" clId="{C98BCBC7-21A0-4A70-AAEC-D6B1A3940CAF}" dt="2021-12-09T09:13:34.260" v="1293"/>
          <ac:spMkLst>
            <pc:docMk/>
            <pc:sldMk cId="1937322187" sldId="370"/>
            <ac:spMk id="35" creationId="{CC009FBC-A8CF-4090-8E8D-4920AC5D4E20}"/>
          </ac:spMkLst>
        </pc:spChg>
        <pc:spChg chg="del mod">
          <ac:chgData name="Eddy Greffet" userId="7ee8be42-8947-4902-81ee-d6e7466c1489" providerId="ADAL" clId="{C98BCBC7-21A0-4A70-AAEC-D6B1A3940CAF}" dt="2021-12-09T09:13:34.006" v="1292" actId="478"/>
          <ac:spMkLst>
            <pc:docMk/>
            <pc:sldMk cId="1937322187" sldId="370"/>
            <ac:spMk id="37" creationId="{C0B99CDC-0234-4318-8EFB-095E11A77D49}"/>
          </ac:spMkLst>
        </pc:spChg>
        <pc:spChg chg="add del mod">
          <ac:chgData name="Eddy Greffet" userId="7ee8be42-8947-4902-81ee-d6e7466c1489" providerId="ADAL" clId="{C98BCBC7-21A0-4A70-AAEC-D6B1A3940CAF}" dt="2021-12-09T09:13:34.006" v="1292" actId="478"/>
          <ac:spMkLst>
            <pc:docMk/>
            <pc:sldMk cId="1937322187" sldId="370"/>
            <ac:spMk id="38" creationId="{A596E64E-0E11-4BA9-A0FE-A625AE3A22A9}"/>
          </ac:spMkLst>
        </pc:spChg>
        <pc:spChg chg="add del">
          <ac:chgData name="Eddy Greffet" userId="7ee8be42-8947-4902-81ee-d6e7466c1489" providerId="ADAL" clId="{C98BCBC7-21A0-4A70-AAEC-D6B1A3940CAF}" dt="2021-12-09T09:13:08.505" v="1283" actId="478"/>
          <ac:spMkLst>
            <pc:docMk/>
            <pc:sldMk cId="1937322187" sldId="370"/>
            <ac:spMk id="39" creationId="{CF9DB0A9-BA4F-46D2-B29A-E1A98331B226}"/>
          </ac:spMkLst>
        </pc:spChg>
        <pc:spChg chg="add mod">
          <ac:chgData name="Eddy Greffet" userId="7ee8be42-8947-4902-81ee-d6e7466c1489" providerId="ADAL" clId="{C98BCBC7-21A0-4A70-AAEC-D6B1A3940CAF}" dt="2021-12-09T09:13:34.260" v="1293"/>
          <ac:spMkLst>
            <pc:docMk/>
            <pc:sldMk cId="1937322187" sldId="370"/>
            <ac:spMk id="40" creationId="{36143847-BA0E-49C0-A922-ADCCB1E94E89}"/>
          </ac:spMkLst>
        </pc:spChg>
        <pc:spChg chg="add mod">
          <ac:chgData name="Eddy Greffet" userId="7ee8be42-8947-4902-81ee-d6e7466c1489" providerId="ADAL" clId="{C98BCBC7-21A0-4A70-AAEC-D6B1A3940CAF}" dt="2021-12-09T09:13:34.260" v="1293"/>
          <ac:spMkLst>
            <pc:docMk/>
            <pc:sldMk cId="1937322187" sldId="370"/>
            <ac:spMk id="41" creationId="{8F5CA7EF-6212-4115-8CE1-1D2DAF7668D6}"/>
          </ac:spMkLst>
        </pc:spChg>
        <pc:spChg chg="del">
          <ac:chgData name="Eddy Greffet" userId="7ee8be42-8947-4902-81ee-d6e7466c1489" providerId="ADAL" clId="{C98BCBC7-21A0-4A70-AAEC-D6B1A3940CAF}" dt="2021-12-09T09:13:10.978" v="1285" actId="478"/>
          <ac:spMkLst>
            <pc:docMk/>
            <pc:sldMk cId="1937322187" sldId="370"/>
            <ac:spMk id="42" creationId="{2F5EE98D-C0E5-44C3-8A7F-137E49FC9741}"/>
          </ac:spMkLst>
        </pc:spChg>
        <pc:spChg chg="mod">
          <ac:chgData name="Eddy Greffet" userId="7ee8be42-8947-4902-81ee-d6e7466c1489" providerId="ADAL" clId="{C98BCBC7-21A0-4A70-AAEC-D6B1A3940CAF}" dt="2021-12-09T09:13:34.260" v="1293"/>
          <ac:spMkLst>
            <pc:docMk/>
            <pc:sldMk cId="1937322187" sldId="370"/>
            <ac:spMk id="45" creationId="{94AB4DB4-0472-4E01-B737-6E8C608648BE}"/>
          </ac:spMkLst>
        </pc:spChg>
        <pc:spChg chg="mod">
          <ac:chgData name="Eddy Greffet" userId="7ee8be42-8947-4902-81ee-d6e7466c1489" providerId="ADAL" clId="{C98BCBC7-21A0-4A70-AAEC-D6B1A3940CAF}" dt="2021-12-09T09:15:20.170" v="1319" actId="1076"/>
          <ac:spMkLst>
            <pc:docMk/>
            <pc:sldMk cId="1937322187" sldId="370"/>
            <ac:spMk id="52" creationId="{B2FCD471-1B25-47D7-949D-D1346EC3B197}"/>
          </ac:spMkLst>
        </pc:spChg>
        <pc:spChg chg="mod">
          <ac:chgData name="Eddy Greffet" userId="7ee8be42-8947-4902-81ee-d6e7466c1489" providerId="ADAL" clId="{C98BCBC7-21A0-4A70-AAEC-D6B1A3940CAF}" dt="2021-12-09T09:15:20.170" v="1319" actId="1076"/>
          <ac:spMkLst>
            <pc:docMk/>
            <pc:sldMk cId="1937322187" sldId="370"/>
            <ac:spMk id="61" creationId="{771A93B0-9F6B-40F5-B768-A2CFF64987BA}"/>
          </ac:spMkLst>
        </pc:spChg>
        <pc:spChg chg="mod">
          <ac:chgData name="Eddy Greffet" userId="7ee8be42-8947-4902-81ee-d6e7466c1489" providerId="ADAL" clId="{C98BCBC7-21A0-4A70-AAEC-D6B1A3940CAF}" dt="2021-12-09T09:15:23.310" v="1320" actId="1076"/>
          <ac:spMkLst>
            <pc:docMk/>
            <pc:sldMk cId="1937322187" sldId="370"/>
            <ac:spMk id="63" creationId="{7148340A-F233-4DE2-83C0-E877D851EB5D}"/>
          </ac:spMkLst>
        </pc:spChg>
        <pc:grpChg chg="mod">
          <ac:chgData name="Eddy Greffet" userId="7ee8be42-8947-4902-81ee-d6e7466c1489" providerId="ADAL" clId="{C98BCBC7-21A0-4A70-AAEC-D6B1A3940CAF}" dt="2021-12-09T09:13:40.716" v="1294" actId="1076"/>
          <ac:grpSpMkLst>
            <pc:docMk/>
            <pc:sldMk cId="1937322187" sldId="370"/>
            <ac:grpSpMk id="6" creationId="{3EED770A-E61E-4EAD-82CA-043587BE0EE5}"/>
          </ac:grpSpMkLst>
        </pc:grpChg>
        <pc:grpChg chg="add del mod">
          <ac:chgData name="Eddy Greffet" userId="7ee8be42-8947-4902-81ee-d6e7466c1489" providerId="ADAL" clId="{C98BCBC7-21A0-4A70-AAEC-D6B1A3940CAF}" dt="2021-12-09T09:13:34.006" v="1292" actId="478"/>
          <ac:grpSpMkLst>
            <pc:docMk/>
            <pc:sldMk cId="1937322187" sldId="370"/>
            <ac:grpSpMk id="27" creationId="{9BA28D84-E3BC-492B-A5E9-CD44F066CB8D}"/>
          </ac:grpSpMkLst>
        </pc:grpChg>
        <pc:grpChg chg="add mod">
          <ac:chgData name="Eddy Greffet" userId="7ee8be42-8947-4902-81ee-d6e7466c1489" providerId="ADAL" clId="{C98BCBC7-21A0-4A70-AAEC-D6B1A3940CAF}" dt="2021-12-09T09:13:34.260" v="1293"/>
          <ac:grpSpMkLst>
            <pc:docMk/>
            <pc:sldMk cId="1937322187" sldId="370"/>
            <ac:grpSpMk id="43" creationId="{D81F23DB-1577-4764-BE33-E3CE07067C7F}"/>
          </ac:grpSpMkLst>
        </pc:grpChg>
        <pc:picChg chg="add del">
          <ac:chgData name="Eddy Greffet" userId="7ee8be42-8947-4902-81ee-d6e7466c1489" providerId="ADAL" clId="{C98BCBC7-21A0-4A70-AAEC-D6B1A3940CAF}" dt="2021-12-09T09:13:09.626" v="1284" actId="478"/>
          <ac:picMkLst>
            <pc:docMk/>
            <pc:sldMk cId="1937322187" sldId="370"/>
            <ac:picMk id="10" creationId="{1EB4F421-DC1D-4D18-B5B8-26F912327478}"/>
          </ac:picMkLst>
        </pc:picChg>
        <pc:picChg chg="mod">
          <ac:chgData name="Eddy Greffet" userId="7ee8be42-8947-4902-81ee-d6e7466c1489" providerId="ADAL" clId="{C98BCBC7-21A0-4A70-AAEC-D6B1A3940CAF}" dt="2021-12-09T09:13:05.530" v="1281"/>
          <ac:picMkLst>
            <pc:docMk/>
            <pc:sldMk cId="1937322187" sldId="370"/>
            <ac:picMk id="28" creationId="{A9EB469C-1220-4CC3-9D3E-3DD08425F484}"/>
          </ac:picMkLst>
        </pc:picChg>
        <pc:picChg chg="mod">
          <ac:chgData name="Eddy Greffet" userId="7ee8be42-8947-4902-81ee-d6e7466c1489" providerId="ADAL" clId="{C98BCBC7-21A0-4A70-AAEC-D6B1A3940CAF}" dt="2021-12-09T09:13:05.530" v="1281"/>
          <ac:picMkLst>
            <pc:docMk/>
            <pc:sldMk cId="1937322187" sldId="370"/>
            <ac:picMk id="34" creationId="{CFCEAEFB-50BE-4F56-89CF-B62ED077C7FB}"/>
          </ac:picMkLst>
        </pc:picChg>
        <pc:picChg chg="mod">
          <ac:chgData name="Eddy Greffet" userId="7ee8be42-8947-4902-81ee-d6e7466c1489" providerId="ADAL" clId="{C98BCBC7-21A0-4A70-AAEC-D6B1A3940CAF}" dt="2021-12-09T09:13:34.260" v="1293"/>
          <ac:picMkLst>
            <pc:docMk/>
            <pc:sldMk cId="1937322187" sldId="370"/>
            <ac:picMk id="44" creationId="{A74BC674-9D7D-43B1-81F3-F84ED5D1AB50}"/>
          </ac:picMkLst>
        </pc:picChg>
        <pc:picChg chg="mod">
          <ac:chgData name="Eddy Greffet" userId="7ee8be42-8947-4902-81ee-d6e7466c1489" providerId="ADAL" clId="{C98BCBC7-21A0-4A70-AAEC-D6B1A3940CAF}" dt="2021-12-09T09:13:34.260" v="1293"/>
          <ac:picMkLst>
            <pc:docMk/>
            <pc:sldMk cId="1937322187" sldId="370"/>
            <ac:picMk id="47" creationId="{911C3719-CB02-4931-9FD8-A9F35784F6C5}"/>
          </ac:picMkLst>
        </pc:picChg>
        <pc:cxnChg chg="del mod">
          <ac:chgData name="Eddy Greffet" userId="7ee8be42-8947-4902-81ee-d6e7466c1489" providerId="ADAL" clId="{C98BCBC7-21A0-4A70-AAEC-D6B1A3940CAF}" dt="2021-12-09T09:13:34.006" v="1292" actId="478"/>
          <ac:cxnSpMkLst>
            <pc:docMk/>
            <pc:sldMk cId="1937322187" sldId="370"/>
            <ac:cxnSpMk id="13" creationId="{165A7027-592B-4F14-844C-D8CA89CBE8FE}"/>
          </ac:cxnSpMkLst>
        </pc:cxnChg>
        <pc:cxnChg chg="add mod">
          <ac:chgData name="Eddy Greffet" userId="7ee8be42-8947-4902-81ee-d6e7466c1489" providerId="ADAL" clId="{C98BCBC7-21A0-4A70-AAEC-D6B1A3940CAF}" dt="2021-12-09T09:13:34.260" v="1293"/>
          <ac:cxnSpMkLst>
            <pc:docMk/>
            <pc:sldMk cId="1937322187" sldId="370"/>
            <ac:cxnSpMk id="36" creationId="{918D446F-E25B-4ABF-ABB4-728FE2A3D66B}"/>
          </ac:cxnSpMkLst>
        </pc:cxnChg>
        <pc:cxnChg chg="add del">
          <ac:chgData name="Eddy Greffet" userId="7ee8be42-8947-4902-81ee-d6e7466c1489" providerId="ADAL" clId="{C98BCBC7-21A0-4A70-AAEC-D6B1A3940CAF}" dt="2021-12-09T09:13:19.125" v="1288" actId="478"/>
          <ac:cxnSpMkLst>
            <pc:docMk/>
            <pc:sldMk cId="1937322187" sldId="370"/>
            <ac:cxnSpMk id="46" creationId="{D8BD3790-5221-4095-9A3A-67300B2AE925}"/>
          </ac:cxnSpMkLst>
        </pc:cxnChg>
        <pc:cxnChg chg="mod">
          <ac:chgData name="Eddy Greffet" userId="7ee8be42-8947-4902-81ee-d6e7466c1489" providerId="ADAL" clId="{C98BCBC7-21A0-4A70-AAEC-D6B1A3940CAF}" dt="2021-12-09T09:15:20.170" v="1319" actId="1076"/>
          <ac:cxnSpMkLst>
            <pc:docMk/>
            <pc:sldMk cId="1937322187" sldId="370"/>
            <ac:cxnSpMk id="50" creationId="{FAEAA6F5-6F7F-4022-8073-88AECA10D3AA}"/>
          </ac:cxnSpMkLst>
        </pc:cxnChg>
        <pc:cxnChg chg="mod">
          <ac:chgData name="Eddy Greffet" userId="7ee8be42-8947-4902-81ee-d6e7466c1489" providerId="ADAL" clId="{C98BCBC7-21A0-4A70-AAEC-D6B1A3940CAF}" dt="2021-12-09T09:15:20.170" v="1319" actId="1076"/>
          <ac:cxnSpMkLst>
            <pc:docMk/>
            <pc:sldMk cId="1937322187" sldId="370"/>
            <ac:cxnSpMk id="59" creationId="{0ECA76B5-A622-4D78-9119-D008C3C64DA3}"/>
          </ac:cxnSpMkLst>
        </pc:cxnChg>
      </pc:sldChg>
      <pc:sldChg chg="modSp">
        <pc:chgData name="Eddy Greffet" userId="7ee8be42-8947-4902-81ee-d6e7466c1489" providerId="ADAL" clId="{C98BCBC7-21A0-4A70-AAEC-D6B1A3940CAF}" dt="2021-11-04T14:04:51.604" v="1089"/>
        <pc:sldMkLst>
          <pc:docMk/>
          <pc:sldMk cId="2611703986" sldId="370"/>
        </pc:sldMkLst>
        <pc:spChg chg="mod">
          <ac:chgData name="Eddy Greffet" userId="7ee8be42-8947-4902-81ee-d6e7466c1489" providerId="ADAL" clId="{C98BCBC7-21A0-4A70-AAEC-D6B1A3940CAF}" dt="2021-11-04T14:04:51.604" v="1089"/>
          <ac:spMkLst>
            <pc:docMk/>
            <pc:sldMk cId="2611703986" sldId="370"/>
            <ac:spMk id="24" creationId="{2E3D582B-1BBB-401B-9616-FA61C0D84DB5}"/>
          </ac:spMkLst>
        </pc:spChg>
        <pc:spChg chg="mod">
          <ac:chgData name="Eddy Greffet" userId="7ee8be42-8947-4902-81ee-d6e7466c1489" providerId="ADAL" clId="{C98BCBC7-21A0-4A70-AAEC-D6B1A3940CAF}" dt="2021-11-04T14:04:45.666" v="1088"/>
          <ac:spMkLst>
            <pc:docMk/>
            <pc:sldMk cId="2611703986" sldId="370"/>
            <ac:spMk id="70" creationId="{8AAD4C32-6BF2-4383-8A84-EBADC9D4E1F1}"/>
          </ac:spMkLst>
        </pc:spChg>
        <pc:spChg chg="mod">
          <ac:chgData name="Eddy Greffet" userId="7ee8be42-8947-4902-81ee-d6e7466c1489" providerId="ADAL" clId="{C98BCBC7-21A0-4A70-AAEC-D6B1A3940CAF}" dt="2021-11-04T14:04:36.840" v="1087"/>
          <ac:spMkLst>
            <pc:docMk/>
            <pc:sldMk cId="2611703986" sldId="370"/>
            <ac:spMk id="75" creationId="{382CA29F-E741-4021-B4B3-9F0772E26D01}"/>
          </ac:spMkLst>
        </pc:spChg>
      </pc:sldChg>
      <pc:sldChg chg="modSp">
        <pc:chgData name="Eddy Greffet" userId="7ee8be42-8947-4902-81ee-d6e7466c1489" providerId="ADAL" clId="{C98BCBC7-21A0-4A70-AAEC-D6B1A3940CAF}" dt="2021-11-04T14:05:15.409" v="1092"/>
        <pc:sldMkLst>
          <pc:docMk/>
          <pc:sldMk cId="1098457307" sldId="371"/>
        </pc:sldMkLst>
        <pc:spChg chg="mod">
          <ac:chgData name="Eddy Greffet" userId="7ee8be42-8947-4902-81ee-d6e7466c1489" providerId="ADAL" clId="{C98BCBC7-21A0-4A70-AAEC-D6B1A3940CAF}" dt="2021-11-04T14:05:15.409" v="1092"/>
          <ac:spMkLst>
            <pc:docMk/>
            <pc:sldMk cId="1098457307" sldId="371"/>
            <ac:spMk id="122" creationId="{1F574A2E-3D6D-464E-9265-B829D0E7AFB6}"/>
          </ac:spMkLst>
        </pc:spChg>
        <pc:spChg chg="mod">
          <ac:chgData name="Eddy Greffet" userId="7ee8be42-8947-4902-81ee-d6e7466c1489" providerId="ADAL" clId="{C98BCBC7-21A0-4A70-AAEC-D6B1A3940CAF}" dt="2021-11-04T14:05:09.455" v="1091"/>
          <ac:spMkLst>
            <pc:docMk/>
            <pc:sldMk cId="1098457307" sldId="371"/>
            <ac:spMk id="123" creationId="{D156DB63-035E-40C0-B477-D28A5807E93B}"/>
          </ac:spMkLst>
        </pc:spChg>
        <pc:spChg chg="mod">
          <ac:chgData name="Eddy Greffet" userId="7ee8be42-8947-4902-81ee-d6e7466c1489" providerId="ADAL" clId="{C98BCBC7-21A0-4A70-AAEC-D6B1A3940CAF}" dt="2021-11-04T14:05:02.663" v="1090"/>
          <ac:spMkLst>
            <pc:docMk/>
            <pc:sldMk cId="1098457307" sldId="371"/>
            <ac:spMk id="124" creationId="{0D966C7F-8F0D-47DF-81F4-6576CA609C1E}"/>
          </ac:spMkLst>
        </pc:spChg>
      </pc:sldChg>
      <pc:sldChg chg="addSp delSp modSp mod">
        <pc:chgData name="Eddy Greffet" userId="7ee8be42-8947-4902-81ee-d6e7466c1489" providerId="ADAL" clId="{C98BCBC7-21A0-4A70-AAEC-D6B1A3940CAF}" dt="2021-12-09T09:11:14.513" v="1278" actId="1076"/>
        <pc:sldMkLst>
          <pc:docMk/>
          <pc:sldMk cId="2769511881" sldId="372"/>
        </pc:sldMkLst>
        <pc:spChg chg="mod">
          <ac:chgData name="Eddy Greffet" userId="7ee8be42-8947-4902-81ee-d6e7466c1489" providerId="ADAL" clId="{C98BCBC7-21A0-4A70-AAEC-D6B1A3940CAF}" dt="2021-12-09T09:11:14.513" v="1278" actId="1076"/>
          <ac:spMkLst>
            <pc:docMk/>
            <pc:sldMk cId="2769511881" sldId="372"/>
            <ac:spMk id="2" creationId="{A5F7BF27-18BE-4463-A476-98070D4F2272}"/>
          </ac:spMkLst>
        </pc:spChg>
        <pc:spChg chg="mod">
          <ac:chgData name="Eddy Greffet" userId="7ee8be42-8947-4902-81ee-d6e7466c1489" providerId="ADAL" clId="{C98BCBC7-21A0-4A70-AAEC-D6B1A3940CAF}" dt="2021-12-09T09:11:14.513" v="1278" actId="1076"/>
          <ac:spMkLst>
            <pc:docMk/>
            <pc:sldMk cId="2769511881" sldId="372"/>
            <ac:spMk id="9" creationId="{13BB6961-7827-43FE-BC29-D3808EC11384}"/>
          </ac:spMkLst>
        </pc:spChg>
        <pc:spChg chg="add del mod">
          <ac:chgData name="Eddy Greffet" userId="7ee8be42-8947-4902-81ee-d6e7466c1489" providerId="ADAL" clId="{C98BCBC7-21A0-4A70-AAEC-D6B1A3940CAF}" dt="2021-12-09T08:56:39.828" v="1158" actId="478"/>
          <ac:spMkLst>
            <pc:docMk/>
            <pc:sldMk cId="2769511881" sldId="372"/>
            <ac:spMk id="10" creationId="{EA886D27-0394-4633-B442-57CBF065DCC7}"/>
          </ac:spMkLst>
        </pc:spChg>
        <pc:spChg chg="add del mod">
          <ac:chgData name="Eddy Greffet" userId="7ee8be42-8947-4902-81ee-d6e7466c1489" providerId="ADAL" clId="{C98BCBC7-21A0-4A70-AAEC-D6B1A3940CAF}" dt="2021-12-09T08:56:48.164" v="1161" actId="478"/>
          <ac:spMkLst>
            <pc:docMk/>
            <pc:sldMk cId="2769511881" sldId="372"/>
            <ac:spMk id="11" creationId="{94E4DF1F-F42B-4CBA-A8B0-2403D2345E5C}"/>
          </ac:spMkLst>
        </pc:spChg>
        <pc:spChg chg="add mod">
          <ac:chgData name="Eddy Greffet" userId="7ee8be42-8947-4902-81ee-d6e7466c1489" providerId="ADAL" clId="{C98BCBC7-21A0-4A70-AAEC-D6B1A3940CAF}" dt="2021-12-09T09:11:14.513" v="1278" actId="1076"/>
          <ac:spMkLst>
            <pc:docMk/>
            <pc:sldMk cId="2769511881" sldId="372"/>
            <ac:spMk id="12" creationId="{7AE71B80-6642-47A9-BCE4-5832FE5E6257}"/>
          </ac:spMkLst>
        </pc:spChg>
        <pc:spChg chg="mod">
          <ac:chgData name="Eddy Greffet" userId="7ee8be42-8947-4902-81ee-d6e7466c1489" providerId="ADAL" clId="{C98BCBC7-21A0-4A70-AAEC-D6B1A3940CAF}" dt="2021-12-09T08:45:34.033" v="1123"/>
          <ac:spMkLst>
            <pc:docMk/>
            <pc:sldMk cId="2769511881" sldId="372"/>
            <ac:spMk id="24" creationId="{2E3D582B-1BBB-401B-9616-FA61C0D84DB5}"/>
          </ac:spMkLst>
        </pc:spChg>
        <pc:spChg chg="mod">
          <ac:chgData name="Eddy Greffet" userId="7ee8be42-8947-4902-81ee-d6e7466c1489" providerId="ADAL" clId="{C98BCBC7-21A0-4A70-AAEC-D6B1A3940CAF}" dt="2021-12-09T09:11:14.513" v="1278" actId="1076"/>
          <ac:spMkLst>
            <pc:docMk/>
            <pc:sldMk cId="2769511881" sldId="372"/>
            <ac:spMk id="27" creationId="{07634CEA-73F8-4FFC-903A-4891EC1B1D2C}"/>
          </ac:spMkLst>
        </pc:spChg>
        <pc:spChg chg="mod">
          <ac:chgData name="Eddy Greffet" userId="7ee8be42-8947-4902-81ee-d6e7466c1489" providerId="ADAL" clId="{C98BCBC7-21A0-4A70-AAEC-D6B1A3940CAF}" dt="2021-12-09T09:11:14.513" v="1278" actId="1076"/>
          <ac:spMkLst>
            <pc:docMk/>
            <pc:sldMk cId="2769511881" sldId="372"/>
            <ac:spMk id="38" creationId="{A596E64E-0E11-4BA9-A0FE-A625AE3A22A9}"/>
          </ac:spMkLst>
        </pc:spChg>
        <pc:spChg chg="del">
          <ac:chgData name="Eddy Greffet" userId="7ee8be42-8947-4902-81ee-d6e7466c1489" providerId="ADAL" clId="{C98BCBC7-21A0-4A70-AAEC-D6B1A3940CAF}" dt="2021-12-09T08:55:55.450" v="1149" actId="478"/>
          <ac:spMkLst>
            <pc:docMk/>
            <pc:sldMk cId="2769511881" sldId="372"/>
            <ac:spMk id="39" creationId="{CF9DB0A9-BA4F-46D2-B29A-E1A98331B226}"/>
          </ac:spMkLst>
        </pc:spChg>
        <pc:spChg chg="mod">
          <ac:chgData name="Eddy Greffet" userId="7ee8be42-8947-4902-81ee-d6e7466c1489" providerId="ADAL" clId="{C98BCBC7-21A0-4A70-AAEC-D6B1A3940CAF}" dt="2021-12-09T09:11:14.513" v="1278" actId="1076"/>
          <ac:spMkLst>
            <pc:docMk/>
            <pc:sldMk cId="2769511881" sldId="372"/>
            <ac:spMk id="63" creationId="{7148340A-F233-4DE2-83C0-E877D851EB5D}"/>
          </ac:spMkLst>
        </pc:spChg>
        <pc:spChg chg="mod">
          <ac:chgData name="Eddy Greffet" userId="7ee8be42-8947-4902-81ee-d6e7466c1489" providerId="ADAL" clId="{C98BCBC7-21A0-4A70-AAEC-D6B1A3940CAF}" dt="2021-12-09T08:45:25.902" v="1122"/>
          <ac:spMkLst>
            <pc:docMk/>
            <pc:sldMk cId="2769511881" sldId="372"/>
            <ac:spMk id="70" creationId="{8AAD4C32-6BF2-4383-8A84-EBADC9D4E1F1}"/>
          </ac:spMkLst>
        </pc:spChg>
        <pc:spChg chg="mod">
          <ac:chgData name="Eddy Greffet" userId="7ee8be42-8947-4902-81ee-d6e7466c1489" providerId="ADAL" clId="{C98BCBC7-21A0-4A70-AAEC-D6B1A3940CAF}" dt="2021-12-09T08:45:17.425" v="1121"/>
          <ac:spMkLst>
            <pc:docMk/>
            <pc:sldMk cId="2769511881" sldId="372"/>
            <ac:spMk id="75" creationId="{382CA29F-E741-4021-B4B3-9F0772E26D01}"/>
          </ac:spMkLst>
        </pc:spChg>
        <pc:grpChg chg="mod">
          <ac:chgData name="Eddy Greffet" userId="7ee8be42-8947-4902-81ee-d6e7466c1489" providerId="ADAL" clId="{C98BCBC7-21A0-4A70-AAEC-D6B1A3940CAF}" dt="2021-12-09T09:11:14.513" v="1278" actId="1076"/>
          <ac:grpSpMkLst>
            <pc:docMk/>
            <pc:sldMk cId="2769511881" sldId="372"/>
            <ac:grpSpMk id="6" creationId="{3EED770A-E61E-4EAD-82CA-043587BE0EE5}"/>
          </ac:grpSpMkLst>
        </pc:grpChg>
        <pc:picChg chg="del">
          <ac:chgData name="Eddy Greffet" userId="7ee8be42-8947-4902-81ee-d6e7466c1489" providerId="ADAL" clId="{C98BCBC7-21A0-4A70-AAEC-D6B1A3940CAF}" dt="2021-12-09T09:02:33.427" v="1214" actId="478"/>
          <ac:picMkLst>
            <pc:docMk/>
            <pc:sldMk cId="2769511881" sldId="372"/>
            <ac:picMk id="5" creationId="{CA32415C-A995-406A-A0D3-D320ACB1EBDD}"/>
          </ac:picMkLst>
        </pc:picChg>
        <pc:picChg chg="mod">
          <ac:chgData name="Eddy Greffet" userId="7ee8be42-8947-4902-81ee-d6e7466c1489" providerId="ADAL" clId="{C98BCBC7-21A0-4A70-AAEC-D6B1A3940CAF}" dt="2021-12-09T09:11:14.513" v="1278" actId="1076"/>
          <ac:picMkLst>
            <pc:docMk/>
            <pc:sldMk cId="2769511881" sldId="372"/>
            <ac:picMk id="7" creationId="{9D1540AA-ECDC-45E3-8B7A-002736D8C099}"/>
          </ac:picMkLst>
        </pc:picChg>
        <pc:picChg chg="add mod">
          <ac:chgData name="Eddy Greffet" userId="7ee8be42-8947-4902-81ee-d6e7466c1489" providerId="ADAL" clId="{C98BCBC7-21A0-4A70-AAEC-D6B1A3940CAF}" dt="2021-12-09T09:11:14.513" v="1278" actId="1076"/>
          <ac:picMkLst>
            <pc:docMk/>
            <pc:sldMk cId="2769511881" sldId="372"/>
            <ac:picMk id="8" creationId="{6F9C4786-19AF-49C4-9E63-9E1D87F4DC18}"/>
          </ac:picMkLst>
        </pc:picChg>
        <pc:picChg chg="add mod">
          <ac:chgData name="Eddy Greffet" userId="7ee8be42-8947-4902-81ee-d6e7466c1489" providerId="ADAL" clId="{C98BCBC7-21A0-4A70-AAEC-D6B1A3940CAF}" dt="2021-12-09T09:11:14.513" v="1278" actId="1076"/>
          <ac:picMkLst>
            <pc:docMk/>
            <pc:sldMk cId="2769511881" sldId="372"/>
            <ac:picMk id="15" creationId="{53C1DA68-FFB3-44C2-880A-FD32707EB6F4}"/>
          </ac:picMkLst>
        </pc:picChg>
        <pc:picChg chg="add del mod">
          <ac:chgData name="Eddy Greffet" userId="7ee8be42-8947-4902-81ee-d6e7466c1489" providerId="ADAL" clId="{C98BCBC7-21A0-4A70-AAEC-D6B1A3940CAF}" dt="2021-12-09T08:55:50.126" v="1148" actId="478"/>
          <ac:picMkLst>
            <pc:docMk/>
            <pc:sldMk cId="2769511881" sldId="372"/>
            <ac:picMk id="20" creationId="{53D1C627-05A0-485B-AC10-1A3419C10065}"/>
          </ac:picMkLst>
        </pc:picChg>
        <pc:picChg chg="add mod">
          <ac:chgData name="Eddy Greffet" userId="7ee8be42-8947-4902-81ee-d6e7466c1489" providerId="ADAL" clId="{C98BCBC7-21A0-4A70-AAEC-D6B1A3940CAF}" dt="2021-12-09T09:11:14.513" v="1278" actId="1076"/>
          <ac:picMkLst>
            <pc:docMk/>
            <pc:sldMk cId="2769511881" sldId="372"/>
            <ac:picMk id="1030" creationId="{78CF37CF-A1AD-45BA-BE33-487F6B559348}"/>
          </ac:picMkLst>
        </pc:picChg>
        <pc:cxnChg chg="mod">
          <ac:chgData name="Eddy Greffet" userId="7ee8be42-8947-4902-81ee-d6e7466c1489" providerId="ADAL" clId="{C98BCBC7-21A0-4A70-AAEC-D6B1A3940CAF}" dt="2021-12-09T09:11:14.513" v="1278" actId="1076"/>
          <ac:cxnSpMkLst>
            <pc:docMk/>
            <pc:sldMk cId="2769511881" sldId="372"/>
            <ac:cxnSpMk id="13" creationId="{165A7027-592B-4F14-844C-D8CA89CBE8FE}"/>
          </ac:cxnSpMkLst>
        </pc:cxnChg>
        <pc:cxnChg chg="mod">
          <ac:chgData name="Eddy Greffet" userId="7ee8be42-8947-4902-81ee-d6e7466c1489" providerId="ADAL" clId="{C98BCBC7-21A0-4A70-AAEC-D6B1A3940CAF}" dt="2021-12-09T09:11:14.513" v="1278" actId="1076"/>
          <ac:cxnSpMkLst>
            <pc:docMk/>
            <pc:sldMk cId="2769511881" sldId="372"/>
            <ac:cxnSpMk id="46" creationId="{D8BD3790-5221-4095-9A3A-67300B2AE925}"/>
          </ac:cxnSpMkLst>
        </pc:cxnChg>
        <pc:cxnChg chg="mod">
          <ac:chgData name="Eddy Greffet" userId="7ee8be42-8947-4902-81ee-d6e7466c1489" providerId="ADAL" clId="{C98BCBC7-21A0-4A70-AAEC-D6B1A3940CAF}" dt="2021-12-09T09:11:14.513" v="1278" actId="1076"/>
          <ac:cxnSpMkLst>
            <pc:docMk/>
            <pc:sldMk cId="2769511881" sldId="372"/>
            <ac:cxnSpMk id="50" creationId="{FAEAA6F5-6F7F-4022-8073-88AECA10D3AA}"/>
          </ac:cxnSpMkLst>
        </pc:cxnChg>
      </pc:sldChg>
      <pc:sldChg chg="addSp delSp modSp mod">
        <pc:chgData name="Eddy Greffet" userId="7ee8be42-8947-4902-81ee-d6e7466c1489" providerId="ADAL" clId="{C98BCBC7-21A0-4A70-AAEC-D6B1A3940CAF}" dt="2021-12-09T08:47:22.630" v="1133"/>
        <pc:sldMkLst>
          <pc:docMk/>
          <pc:sldMk cId="1427087699" sldId="373"/>
        </pc:sldMkLst>
        <pc:spChg chg="add del mod">
          <ac:chgData name="Eddy Greffet" userId="7ee8be42-8947-4902-81ee-d6e7466c1489" providerId="ADAL" clId="{C98BCBC7-21A0-4A70-AAEC-D6B1A3940CAF}" dt="2021-12-09T08:47:01.089" v="1126"/>
          <ac:spMkLst>
            <pc:docMk/>
            <pc:sldMk cId="1427087699" sldId="373"/>
            <ac:spMk id="55" creationId="{E604AAC7-2D3B-44B4-8F0A-79E3B842429B}"/>
          </ac:spMkLst>
        </pc:spChg>
        <pc:spChg chg="add del mod">
          <ac:chgData name="Eddy Greffet" userId="7ee8be42-8947-4902-81ee-d6e7466c1489" providerId="ADAL" clId="{C98BCBC7-21A0-4A70-AAEC-D6B1A3940CAF}" dt="2021-12-09T08:47:01.089" v="1126"/>
          <ac:spMkLst>
            <pc:docMk/>
            <pc:sldMk cId="1427087699" sldId="373"/>
            <ac:spMk id="57" creationId="{3CEB29A9-5183-4215-93C2-BD3D0FDD235A}"/>
          </ac:spMkLst>
        </pc:spChg>
        <pc:spChg chg="add del mod">
          <ac:chgData name="Eddy Greffet" userId="7ee8be42-8947-4902-81ee-d6e7466c1489" providerId="ADAL" clId="{C98BCBC7-21A0-4A70-AAEC-D6B1A3940CAF}" dt="2021-12-09T08:47:01.089" v="1126"/>
          <ac:spMkLst>
            <pc:docMk/>
            <pc:sldMk cId="1427087699" sldId="373"/>
            <ac:spMk id="58" creationId="{E881BDE1-F94D-4B9A-94B9-3D0EC7FF07BB}"/>
          </ac:spMkLst>
        </pc:spChg>
        <pc:spChg chg="add del mod">
          <ac:chgData name="Eddy Greffet" userId="7ee8be42-8947-4902-81ee-d6e7466c1489" providerId="ADAL" clId="{C98BCBC7-21A0-4A70-AAEC-D6B1A3940CAF}" dt="2021-12-09T08:47:01.089" v="1126"/>
          <ac:spMkLst>
            <pc:docMk/>
            <pc:sldMk cId="1427087699" sldId="373"/>
            <ac:spMk id="60" creationId="{B2C74AC4-C297-46CE-884C-B6049F4F6FA0}"/>
          </ac:spMkLst>
        </pc:spChg>
        <pc:spChg chg="add mod">
          <ac:chgData name="Eddy Greffet" userId="7ee8be42-8947-4902-81ee-d6e7466c1489" providerId="ADAL" clId="{C98BCBC7-21A0-4A70-AAEC-D6B1A3940CAF}" dt="2021-12-09T08:47:07.508" v="1129" actId="1076"/>
          <ac:spMkLst>
            <pc:docMk/>
            <pc:sldMk cId="1427087699" sldId="373"/>
            <ac:spMk id="61" creationId="{59CB32DD-8BA2-4AD4-9625-0C0DF5AB7E3E}"/>
          </ac:spMkLst>
        </pc:spChg>
        <pc:spChg chg="add mod">
          <ac:chgData name="Eddy Greffet" userId="7ee8be42-8947-4902-81ee-d6e7466c1489" providerId="ADAL" clId="{C98BCBC7-21A0-4A70-AAEC-D6B1A3940CAF}" dt="2021-12-09T08:47:07.508" v="1129" actId="1076"/>
          <ac:spMkLst>
            <pc:docMk/>
            <pc:sldMk cId="1427087699" sldId="373"/>
            <ac:spMk id="63" creationId="{42F5991C-FAAF-4860-B0C0-D98930F30BD4}"/>
          </ac:spMkLst>
        </pc:spChg>
        <pc:spChg chg="add mod">
          <ac:chgData name="Eddy Greffet" userId="7ee8be42-8947-4902-81ee-d6e7466c1489" providerId="ADAL" clId="{C98BCBC7-21A0-4A70-AAEC-D6B1A3940CAF}" dt="2021-12-09T08:47:14.172" v="1131" actId="1076"/>
          <ac:spMkLst>
            <pc:docMk/>
            <pc:sldMk cId="1427087699" sldId="373"/>
            <ac:spMk id="64" creationId="{F4976C45-BA58-45FC-A409-E70534474D9D}"/>
          </ac:spMkLst>
        </pc:spChg>
        <pc:spChg chg="add mod">
          <ac:chgData name="Eddy Greffet" userId="7ee8be42-8947-4902-81ee-d6e7466c1489" providerId="ADAL" clId="{C98BCBC7-21A0-4A70-AAEC-D6B1A3940CAF}" dt="2021-12-09T08:47:14.172" v="1131" actId="1076"/>
          <ac:spMkLst>
            <pc:docMk/>
            <pc:sldMk cId="1427087699" sldId="373"/>
            <ac:spMk id="66" creationId="{C707FC9B-752B-4752-BCC1-3241E91597AB}"/>
          </ac:spMkLst>
        </pc:spChg>
        <pc:spChg chg="mod">
          <ac:chgData name="Eddy Greffet" userId="7ee8be42-8947-4902-81ee-d6e7466c1489" providerId="ADAL" clId="{C98BCBC7-21A0-4A70-AAEC-D6B1A3940CAF}" dt="2021-12-09T08:47:22.630" v="1133"/>
          <ac:spMkLst>
            <pc:docMk/>
            <pc:sldMk cId="1427087699" sldId="373"/>
            <ac:spMk id="69" creationId="{6BE3547E-6497-436B-AEAF-101C85192DAD}"/>
          </ac:spMkLst>
        </pc:spChg>
        <pc:spChg chg="mod">
          <ac:chgData name="Eddy Greffet" userId="7ee8be42-8947-4902-81ee-d6e7466c1489" providerId="ADAL" clId="{C98BCBC7-21A0-4A70-AAEC-D6B1A3940CAF}" dt="2021-12-09T08:47:22.630" v="1133"/>
          <ac:spMkLst>
            <pc:docMk/>
            <pc:sldMk cId="1427087699" sldId="373"/>
            <ac:spMk id="70" creationId="{5ABE8782-B18F-41DC-8174-F3339296A286}"/>
          </ac:spMkLst>
        </pc:spChg>
        <pc:spChg chg="mod">
          <ac:chgData name="Eddy Greffet" userId="7ee8be42-8947-4902-81ee-d6e7466c1489" providerId="ADAL" clId="{C98BCBC7-21A0-4A70-AAEC-D6B1A3940CAF}" dt="2021-12-09T08:47:22.630" v="1133"/>
          <ac:spMkLst>
            <pc:docMk/>
            <pc:sldMk cId="1427087699" sldId="373"/>
            <ac:spMk id="71" creationId="{69225872-2DCA-4604-893C-4957BA51E25C}"/>
          </ac:spMkLst>
        </pc:spChg>
        <pc:spChg chg="del mod">
          <ac:chgData name="Eddy Greffet" userId="7ee8be42-8947-4902-81ee-d6e7466c1489" providerId="ADAL" clId="{C98BCBC7-21A0-4A70-AAEC-D6B1A3940CAF}" dt="2021-12-09T08:47:02.591" v="1127" actId="478"/>
          <ac:spMkLst>
            <pc:docMk/>
            <pc:sldMk cId="1427087699" sldId="373"/>
            <ac:spMk id="165" creationId="{D793F275-10E0-426E-AE25-469BCD0C558F}"/>
          </ac:spMkLst>
        </pc:spChg>
        <pc:spChg chg="del mod">
          <ac:chgData name="Eddy Greffet" userId="7ee8be42-8947-4902-81ee-d6e7466c1489" providerId="ADAL" clId="{C98BCBC7-21A0-4A70-AAEC-D6B1A3940CAF}" dt="2021-12-09T08:46:58.185" v="1124" actId="478"/>
          <ac:spMkLst>
            <pc:docMk/>
            <pc:sldMk cId="1427087699" sldId="373"/>
            <ac:spMk id="167" creationId="{419422A5-D634-4EF7-8335-85CC85579C25}"/>
          </ac:spMkLst>
        </pc:spChg>
        <pc:grpChg chg="add mod">
          <ac:chgData name="Eddy Greffet" userId="7ee8be42-8947-4902-81ee-d6e7466c1489" providerId="ADAL" clId="{C98BCBC7-21A0-4A70-AAEC-D6B1A3940CAF}" dt="2021-12-09T08:47:14.172" v="1131" actId="1076"/>
          <ac:grpSpMkLst>
            <pc:docMk/>
            <pc:sldMk cId="1427087699" sldId="373"/>
            <ac:grpSpMk id="2" creationId="{32BC0BCE-2307-4105-B2D6-192D741491D9}"/>
          </ac:grpSpMkLst>
        </pc:grpChg>
        <pc:grpChg chg="add mod">
          <ac:chgData name="Eddy Greffet" userId="7ee8be42-8947-4902-81ee-d6e7466c1489" providerId="ADAL" clId="{C98BCBC7-21A0-4A70-AAEC-D6B1A3940CAF}" dt="2021-12-09T08:47:22.630" v="1133"/>
          <ac:grpSpMkLst>
            <pc:docMk/>
            <pc:sldMk cId="1427087699" sldId="373"/>
            <ac:grpSpMk id="68" creationId="{8FC93502-5E02-4BB2-B9CA-A0DFA1BCA15E}"/>
          </ac:grpSpMkLst>
        </pc:grpChg>
        <pc:grpChg chg="del">
          <ac:chgData name="Eddy Greffet" userId="7ee8be42-8947-4902-81ee-d6e7466c1489" providerId="ADAL" clId="{C98BCBC7-21A0-4A70-AAEC-D6B1A3940CAF}" dt="2021-12-09T08:47:22.140" v="1132" actId="478"/>
          <ac:grpSpMkLst>
            <pc:docMk/>
            <pc:sldMk cId="1427087699" sldId="373"/>
            <ac:grpSpMk id="121" creationId="{D531ACA3-5C6D-4683-BA75-497351170A2D}"/>
          </ac:grpSpMkLst>
        </pc:grpChg>
        <pc:grpChg chg="del mod">
          <ac:chgData name="Eddy Greffet" userId="7ee8be42-8947-4902-81ee-d6e7466c1489" providerId="ADAL" clId="{C98BCBC7-21A0-4A70-AAEC-D6B1A3940CAF}" dt="2021-12-09T08:46:58.185" v="1124" actId="478"/>
          <ac:grpSpMkLst>
            <pc:docMk/>
            <pc:sldMk cId="1427087699" sldId="373"/>
            <ac:grpSpMk id="164" creationId="{B991822A-0E86-4621-8E1A-126C3E63B437}"/>
          </ac:grpSpMkLst>
        </pc:grpChg>
        <pc:picChg chg="add del mod">
          <ac:chgData name="Eddy Greffet" userId="7ee8be42-8947-4902-81ee-d6e7466c1489" providerId="ADAL" clId="{C98BCBC7-21A0-4A70-AAEC-D6B1A3940CAF}" dt="2021-12-09T08:47:01.089" v="1126"/>
          <ac:picMkLst>
            <pc:docMk/>
            <pc:sldMk cId="1427087699" sldId="373"/>
            <ac:picMk id="56" creationId="{915993D4-CC7D-4384-B761-CDC9D69FFD0F}"/>
          </ac:picMkLst>
        </pc:picChg>
        <pc:picChg chg="add del mod">
          <ac:chgData name="Eddy Greffet" userId="7ee8be42-8947-4902-81ee-d6e7466c1489" providerId="ADAL" clId="{C98BCBC7-21A0-4A70-AAEC-D6B1A3940CAF}" dt="2021-12-09T08:47:01.089" v="1126"/>
          <ac:picMkLst>
            <pc:docMk/>
            <pc:sldMk cId="1427087699" sldId="373"/>
            <ac:picMk id="59" creationId="{335C2380-6856-46F0-9C11-4C789E335D89}"/>
          </ac:picMkLst>
        </pc:picChg>
        <pc:picChg chg="add mod">
          <ac:chgData name="Eddy Greffet" userId="7ee8be42-8947-4902-81ee-d6e7466c1489" providerId="ADAL" clId="{C98BCBC7-21A0-4A70-AAEC-D6B1A3940CAF}" dt="2021-12-09T08:47:07.508" v="1129" actId="1076"/>
          <ac:picMkLst>
            <pc:docMk/>
            <pc:sldMk cId="1427087699" sldId="373"/>
            <ac:picMk id="62" creationId="{80FE4C89-4A47-4574-B8B2-9BCBAD08D9BF}"/>
          </ac:picMkLst>
        </pc:picChg>
        <pc:picChg chg="add mod">
          <ac:chgData name="Eddy Greffet" userId="7ee8be42-8947-4902-81ee-d6e7466c1489" providerId="ADAL" clId="{C98BCBC7-21A0-4A70-AAEC-D6B1A3940CAF}" dt="2021-12-09T08:47:14.172" v="1131" actId="1076"/>
          <ac:picMkLst>
            <pc:docMk/>
            <pc:sldMk cId="1427087699" sldId="373"/>
            <ac:picMk id="65" creationId="{2559A530-398E-4662-9FEA-59EAE6DE4C65}"/>
          </ac:picMkLst>
        </pc:picChg>
        <pc:picChg chg="del">
          <ac:chgData name="Eddy Greffet" userId="7ee8be42-8947-4902-81ee-d6e7466c1489" providerId="ADAL" clId="{C98BCBC7-21A0-4A70-AAEC-D6B1A3940CAF}" dt="2021-12-09T08:46:58.185" v="1124" actId="478"/>
          <ac:picMkLst>
            <pc:docMk/>
            <pc:sldMk cId="1427087699" sldId="373"/>
            <ac:picMk id="166" creationId="{03A0FCA4-6B9D-4B96-86CD-D7F66F86F6F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95D67-3CFE-40E9-99B0-6D2E5BEE67F0}" type="datetimeFigureOut">
              <a:rPr lang="id-ID" smtClean="0"/>
              <a:t>13/05/2022</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34985-1A3C-443D-97FA-F4261AD329CF}" type="slidenum">
              <a:rPr lang="id-ID" smtClean="0"/>
              <a:t>‹#›</a:t>
            </a:fld>
            <a:endParaRPr lang="id-ID"/>
          </a:p>
        </p:txBody>
      </p:sp>
    </p:spTree>
    <p:extLst>
      <p:ext uri="{BB962C8B-B14F-4D97-AF65-F5344CB8AC3E}">
        <p14:creationId xmlns:p14="http://schemas.microsoft.com/office/powerpoint/2010/main" val="185134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E4334985-1A3C-443D-97FA-F4261AD329CF}" type="slidenum">
              <a:rPr lang="id-ID" smtClean="0"/>
              <a:t>1</a:t>
            </a:fld>
            <a:endParaRPr lang="id-ID"/>
          </a:p>
        </p:txBody>
      </p:sp>
    </p:spTree>
    <p:extLst>
      <p:ext uri="{BB962C8B-B14F-4D97-AF65-F5344CB8AC3E}">
        <p14:creationId xmlns:p14="http://schemas.microsoft.com/office/powerpoint/2010/main" val="2496892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4334985-1A3C-443D-97FA-F4261AD329CF}" type="slidenum">
              <a:rPr lang="id-ID" smtClean="0"/>
              <a:t>12</a:t>
            </a:fld>
            <a:endParaRPr lang="id-ID"/>
          </a:p>
        </p:txBody>
      </p:sp>
    </p:spTree>
    <p:extLst>
      <p:ext uri="{BB962C8B-B14F-4D97-AF65-F5344CB8AC3E}">
        <p14:creationId xmlns:p14="http://schemas.microsoft.com/office/powerpoint/2010/main" val="2690051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 challenge de </a:t>
            </a:r>
            <a:r>
              <a:rPr lang="en-US" dirty="0" err="1"/>
              <a:t>l’adoption</a:t>
            </a:r>
            <a:r>
              <a:rPr lang="en-US" dirty="0"/>
              <a:t> par les </a:t>
            </a:r>
            <a:r>
              <a:rPr lang="en-US" dirty="0" err="1"/>
              <a:t>utilisateurs</a:t>
            </a:r>
            <a:r>
              <a:rPr lang="en-US" dirty="0"/>
              <a:t> : Nous </a:t>
            </a:r>
            <a:r>
              <a:rPr lang="en-US" dirty="0" err="1"/>
              <a:t>sommes</a:t>
            </a:r>
            <a:r>
              <a:rPr lang="en-US" dirty="0"/>
              <a:t> en B to B, le but </a:t>
            </a:r>
            <a:r>
              <a:rPr lang="en-US" dirty="0" err="1"/>
              <a:t>est</a:t>
            </a:r>
            <a:r>
              <a:rPr lang="en-US" dirty="0"/>
              <a:t> d’être </a:t>
            </a:r>
            <a:r>
              <a:rPr lang="en-US" dirty="0" err="1"/>
              <a:t>juste</a:t>
            </a:r>
            <a:r>
              <a:rPr lang="en-US" dirty="0"/>
              <a:t> et </a:t>
            </a:r>
            <a:r>
              <a:rPr lang="en-US" dirty="0" err="1"/>
              <a:t>rapide</a:t>
            </a:r>
            <a:r>
              <a:rPr lang="en-US" dirty="0"/>
              <a:t> pour ne pas </a:t>
            </a:r>
            <a:r>
              <a:rPr lang="en-US" dirty="0" err="1"/>
              <a:t>avoir</a:t>
            </a:r>
            <a:r>
              <a:rPr lang="en-US" dirty="0"/>
              <a:t> de </a:t>
            </a:r>
            <a:r>
              <a:rPr lang="en-US" dirty="0" err="1"/>
              <a:t>rejet</a:t>
            </a:r>
            <a:r>
              <a:rPr lang="en-US" dirty="0"/>
              <a:t> par les </a:t>
            </a:r>
            <a:r>
              <a:rPr lang="en-US" dirty="0" err="1"/>
              <a:t>utilisateurs</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Notre </a:t>
            </a:r>
            <a:r>
              <a:rPr lang="en-US" dirty="0" err="1"/>
              <a:t>enjeu</a:t>
            </a:r>
            <a:r>
              <a:rPr lang="en-US" dirty="0"/>
              <a:t>, </a:t>
            </a:r>
            <a:r>
              <a:rPr lang="en-US" dirty="0" err="1"/>
              <a:t>comprendre</a:t>
            </a:r>
            <a:r>
              <a:rPr lang="en-US" dirty="0"/>
              <a:t> les intentions et ne pas se </a:t>
            </a:r>
            <a:r>
              <a:rPr lang="en-US" dirty="0" err="1"/>
              <a:t>tromper</a:t>
            </a:r>
            <a:r>
              <a:rPr lang="en-US" dirty="0"/>
              <a:t>. Il faut </a:t>
            </a:r>
            <a:r>
              <a:rPr lang="en-US" dirty="0" err="1"/>
              <a:t>être</a:t>
            </a:r>
            <a:r>
              <a:rPr lang="en-US" dirty="0"/>
              <a:t> </a:t>
            </a:r>
            <a:r>
              <a:rPr lang="en-US" dirty="0" err="1"/>
              <a:t>proche</a:t>
            </a:r>
            <a:r>
              <a:rPr lang="en-US" dirty="0"/>
              <a:t> de 100% dans la manière </a:t>
            </a:r>
            <a:r>
              <a:rPr lang="en-US" dirty="0" err="1"/>
              <a:t>dont</a:t>
            </a:r>
            <a:r>
              <a:rPr lang="en-US" dirty="0"/>
              <a:t> nous </a:t>
            </a:r>
            <a:r>
              <a:rPr lang="en-US" dirty="0" err="1"/>
              <a:t>comprenons</a:t>
            </a:r>
            <a:r>
              <a:rPr lang="en-US" dirty="0"/>
              <a:t> les messages:</a:t>
            </a:r>
          </a:p>
          <a:p>
            <a:pPr marL="0" indent="0">
              <a:buFont typeface="Arial" panose="020B0604020202020204" pitchFamily="34" charset="0"/>
              <a:buNone/>
            </a:pPr>
            <a:endParaRPr lang="en-US" dirty="0"/>
          </a:p>
          <a:p>
            <a:pPr marL="171450" indent="-171450">
              <a:buFontTx/>
              <a:buChar char="-"/>
            </a:pPr>
            <a:r>
              <a:rPr lang="en-US" dirty="0"/>
              <a:t>ne pas </a:t>
            </a:r>
            <a:r>
              <a:rPr lang="en-US" dirty="0" err="1"/>
              <a:t>confondre</a:t>
            </a:r>
            <a:r>
              <a:rPr lang="en-US" dirty="0"/>
              <a:t> </a:t>
            </a:r>
            <a:r>
              <a:rPr lang="en-US" dirty="0" err="1"/>
              <a:t>l’achat</a:t>
            </a:r>
            <a:r>
              <a:rPr lang="en-US" dirty="0"/>
              <a:t> </a:t>
            </a:r>
            <a:r>
              <a:rPr lang="en-US" dirty="0" err="1"/>
              <a:t>d’une</a:t>
            </a:r>
            <a:r>
              <a:rPr lang="en-US" dirty="0"/>
              <a:t> pizza chez Dominos avec </a:t>
            </a:r>
            <a:r>
              <a:rPr lang="en-US" dirty="0" err="1"/>
              <a:t>l’achat</a:t>
            </a:r>
            <a:r>
              <a:rPr lang="en-US" dirty="0"/>
              <a:t> </a:t>
            </a:r>
            <a:r>
              <a:rPr lang="en-US" dirty="0" err="1"/>
              <a:t>d’une</a:t>
            </a:r>
            <a:r>
              <a:rPr lang="en-US" dirty="0"/>
              <a:t> action domino’s pizza</a:t>
            </a:r>
          </a:p>
          <a:p>
            <a:pPr marL="171450" indent="-171450">
              <a:buFontTx/>
              <a:buChar char="-"/>
            </a:pPr>
            <a:r>
              <a:rPr lang="en-US" dirty="0" err="1"/>
              <a:t>Différencier</a:t>
            </a:r>
            <a:r>
              <a:rPr lang="en-US" dirty="0"/>
              <a:t> </a:t>
            </a:r>
            <a:r>
              <a:rPr lang="en-US" dirty="0" err="1"/>
              <a:t>l’action</a:t>
            </a:r>
            <a:r>
              <a:rPr lang="en-US" dirty="0"/>
              <a:t> Apple et la </a:t>
            </a:r>
            <a:r>
              <a:rPr lang="en-US" dirty="0" err="1"/>
              <a:t>pomme</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a:p>
            <a:r>
              <a:rPr lang="en-US" dirty="0" err="1"/>
              <a:t>Exemple</a:t>
            </a:r>
            <a:r>
              <a:rPr lang="en-US" dirty="0"/>
              <a:t> de non supervise  (très </a:t>
            </a:r>
            <a:r>
              <a:rPr lang="en-US" dirty="0" err="1"/>
              <a:t>très</a:t>
            </a:r>
            <a:r>
              <a:rPr lang="en-US" dirty="0"/>
              <a:t> </a:t>
            </a:r>
            <a:r>
              <a:rPr lang="en-US" dirty="0" err="1"/>
              <a:t>schématique</a:t>
            </a:r>
            <a:r>
              <a:rPr lang="en-US" dirty="0"/>
              <a:t>, je ne suis pas un expert) : Amazon</a:t>
            </a:r>
          </a:p>
          <a:p>
            <a:pPr marL="171450" indent="-171450">
              <a:buFontTx/>
              <a:buChar char="-"/>
            </a:pPr>
            <a:r>
              <a:rPr lang="en-US" dirty="0"/>
              <a:t>Sur </a:t>
            </a:r>
            <a:r>
              <a:rPr lang="en-US" dirty="0" err="1"/>
              <a:t>une</a:t>
            </a:r>
            <a:r>
              <a:rPr lang="en-US" dirty="0"/>
              <a:t> photo avec un chat </a:t>
            </a:r>
            <a:r>
              <a:rPr lang="en-US" dirty="0" err="1"/>
              <a:t>ils</a:t>
            </a:r>
            <a:r>
              <a:rPr lang="en-US" dirty="0"/>
              <a:t> </a:t>
            </a:r>
            <a:r>
              <a:rPr lang="en-US" dirty="0" err="1"/>
              <a:t>arrivent</a:t>
            </a:r>
            <a:r>
              <a:rPr lang="en-US" dirty="0"/>
              <a:t> a </a:t>
            </a:r>
            <a:r>
              <a:rPr lang="en-US" dirty="0" err="1"/>
              <a:t>reconnaitre</a:t>
            </a:r>
            <a:r>
              <a:rPr lang="en-US" dirty="0"/>
              <a:t> un chat</a:t>
            </a:r>
          </a:p>
          <a:p>
            <a:pPr marL="171450" indent="-171450">
              <a:buFontTx/>
              <a:buChar char="-"/>
            </a:pPr>
            <a:r>
              <a:rPr lang="en-US" dirty="0" err="1"/>
              <a:t>Ils</a:t>
            </a:r>
            <a:r>
              <a:rPr lang="en-US" dirty="0"/>
              <a:t> </a:t>
            </a:r>
            <a:r>
              <a:rPr lang="en-US" dirty="0" err="1"/>
              <a:t>ont</a:t>
            </a:r>
            <a:r>
              <a:rPr lang="en-US" dirty="0"/>
              <a:t> </a:t>
            </a:r>
            <a:r>
              <a:rPr lang="en-US" dirty="0" err="1"/>
              <a:t>une</a:t>
            </a:r>
            <a:r>
              <a:rPr lang="en-US" dirty="0"/>
              <a:t> base avec des millions de photos de chats</a:t>
            </a:r>
          </a:p>
          <a:p>
            <a:pPr marL="171450" indent="-171450">
              <a:buFontTx/>
              <a:buChar char="-"/>
            </a:pPr>
            <a:r>
              <a:rPr lang="en-US" dirty="0"/>
              <a:t>Et </a:t>
            </a:r>
            <a:r>
              <a:rPr lang="en-US" dirty="0" err="1"/>
              <a:t>ils</a:t>
            </a:r>
            <a:r>
              <a:rPr lang="en-US" dirty="0"/>
              <a:t> </a:t>
            </a:r>
            <a:r>
              <a:rPr lang="en-US" dirty="0" err="1"/>
              <a:t>ont</a:t>
            </a:r>
            <a:r>
              <a:rPr lang="en-US" dirty="0"/>
              <a:t> </a:t>
            </a:r>
            <a:r>
              <a:rPr lang="en-US" dirty="0" err="1"/>
              <a:t>décrit</a:t>
            </a:r>
            <a:r>
              <a:rPr lang="en-US" dirty="0"/>
              <a:t> à quoi </a:t>
            </a:r>
            <a:r>
              <a:rPr lang="en-US" dirty="0" err="1"/>
              <a:t>ressemblaient</a:t>
            </a:r>
            <a:r>
              <a:rPr lang="en-US" dirty="0"/>
              <a:t> un chat: 2 </a:t>
            </a:r>
            <a:r>
              <a:rPr lang="en-US" dirty="0" err="1"/>
              <a:t>oreilles</a:t>
            </a:r>
            <a:r>
              <a:rPr lang="en-US" dirty="0"/>
              <a:t>, 4 </a:t>
            </a:r>
            <a:r>
              <a:rPr lang="en-US" dirty="0" err="1"/>
              <a:t>pattes</a:t>
            </a:r>
            <a:r>
              <a:rPr lang="en-US" dirty="0"/>
              <a:t>, des </a:t>
            </a:r>
            <a:r>
              <a:rPr lang="en-US" dirty="0" err="1"/>
              <a:t>poils</a:t>
            </a:r>
            <a:r>
              <a:rPr lang="en-US" dirty="0"/>
              <a:t>, …</a:t>
            </a:r>
          </a:p>
          <a:p>
            <a:pPr marL="171450" indent="-171450">
              <a:buFontTx/>
              <a:buChar char="-"/>
            </a:pPr>
            <a:r>
              <a:rPr lang="en-US" dirty="0" err="1"/>
              <a:t>Donc</a:t>
            </a:r>
            <a:r>
              <a:rPr lang="en-US" dirty="0"/>
              <a:t> </a:t>
            </a:r>
            <a:r>
              <a:rPr lang="en-US" dirty="0" err="1"/>
              <a:t>ils</a:t>
            </a:r>
            <a:r>
              <a:rPr lang="en-US" dirty="0"/>
              <a:t> </a:t>
            </a:r>
            <a:r>
              <a:rPr lang="en-US" dirty="0" err="1"/>
              <a:t>arrivent</a:t>
            </a:r>
            <a:r>
              <a:rPr lang="en-US" dirty="0"/>
              <a:t> à </a:t>
            </a:r>
            <a:r>
              <a:rPr lang="en-US" dirty="0" err="1"/>
              <a:t>reconnaitre</a:t>
            </a:r>
            <a:r>
              <a:rPr lang="en-US" dirty="0"/>
              <a:t> un chat dans </a:t>
            </a:r>
            <a:r>
              <a:rPr lang="en-US" dirty="0" err="1"/>
              <a:t>n’importe</a:t>
            </a:r>
            <a:r>
              <a:rPr lang="en-US" dirty="0"/>
              <a:t> quell photo</a:t>
            </a:r>
          </a:p>
          <a:p>
            <a:pPr marL="0" indent="0">
              <a:buFontTx/>
              <a:buNone/>
            </a:pPr>
            <a:endParaRPr lang="en-US" dirty="0"/>
          </a:p>
          <a:p>
            <a:pPr marL="0" indent="0">
              <a:buFontTx/>
              <a:buNone/>
            </a:pPr>
            <a:r>
              <a:rPr lang="en-US" dirty="0"/>
              <a:t>Le </a:t>
            </a:r>
            <a:r>
              <a:rPr lang="en-US" dirty="0" err="1"/>
              <a:t>supervisé</a:t>
            </a:r>
            <a:r>
              <a:rPr lang="en-US" dirty="0"/>
              <a:t>: on tag </a:t>
            </a:r>
            <a:r>
              <a:rPr lang="en-US" dirty="0" err="1"/>
              <a:t>manuellement</a:t>
            </a:r>
            <a:r>
              <a:rPr lang="en-US" dirty="0"/>
              <a:t> les mots à </a:t>
            </a:r>
            <a:r>
              <a:rPr lang="en-US" dirty="0" err="1"/>
              <a:t>partir</a:t>
            </a:r>
            <a:r>
              <a:rPr lang="en-US" dirty="0"/>
              <a:t> d’un jeu de </a:t>
            </a:r>
            <a:r>
              <a:rPr lang="en-US" dirty="0" err="1"/>
              <a:t>données</a:t>
            </a:r>
            <a:r>
              <a:rPr lang="en-US" dirty="0"/>
              <a:t> pour que le </a:t>
            </a:r>
            <a:r>
              <a:rPr lang="en-US" dirty="0" err="1"/>
              <a:t>système</a:t>
            </a:r>
            <a:r>
              <a:rPr lang="en-US" dirty="0"/>
              <a:t> </a:t>
            </a:r>
            <a:r>
              <a:rPr lang="en-US" dirty="0" err="1"/>
              <a:t>donne</a:t>
            </a:r>
            <a:r>
              <a:rPr lang="en-US" dirty="0"/>
              <a:t> les </a:t>
            </a:r>
            <a:r>
              <a:rPr lang="en-US" dirty="0" err="1"/>
              <a:t>resultats</a:t>
            </a:r>
            <a:r>
              <a:rPr lang="en-US" dirty="0"/>
              <a:t> </a:t>
            </a:r>
            <a:r>
              <a:rPr lang="en-US" dirty="0" err="1"/>
              <a:t>voulus</a:t>
            </a:r>
            <a:r>
              <a:rPr lang="en-US" dirty="0"/>
              <a:t> </a:t>
            </a:r>
          </a:p>
          <a:p>
            <a:pPr marL="0" indent="0">
              <a:buFontTx/>
              <a:buNone/>
            </a:pPr>
            <a:endParaRPr lang="en-US" dirty="0"/>
          </a:p>
          <a:p>
            <a:pPr marL="0" indent="0">
              <a:buFontTx/>
              <a:buNone/>
            </a:pPr>
            <a:r>
              <a:rPr lang="en-US" dirty="0"/>
              <a:t>Sur un </a:t>
            </a:r>
            <a:r>
              <a:rPr lang="en-US" dirty="0" err="1"/>
              <a:t>marché</a:t>
            </a:r>
            <a:r>
              <a:rPr lang="en-US" dirty="0"/>
              <a:t> de niche </a:t>
            </a:r>
            <a:r>
              <a:rPr lang="en-US" dirty="0" err="1"/>
              <a:t>comme</a:t>
            </a:r>
            <a:r>
              <a:rPr lang="en-US" dirty="0"/>
              <a:t> les transactions </a:t>
            </a:r>
            <a:r>
              <a:rPr lang="en-US" dirty="0" err="1"/>
              <a:t>financieres</a:t>
            </a:r>
            <a:r>
              <a:rPr lang="en-US" dirty="0"/>
              <a:t>, le </a:t>
            </a:r>
            <a:r>
              <a:rPr lang="en-US" dirty="0" err="1"/>
              <a:t>supervisé</a:t>
            </a:r>
            <a:r>
              <a:rPr lang="en-US" dirty="0"/>
              <a:t> nous a </a:t>
            </a:r>
            <a:r>
              <a:rPr lang="en-US" dirty="0" err="1"/>
              <a:t>donné</a:t>
            </a:r>
            <a:r>
              <a:rPr lang="en-US" dirty="0"/>
              <a:t> de </a:t>
            </a:r>
            <a:r>
              <a:rPr lang="en-US" dirty="0" err="1"/>
              <a:t>meilleurs</a:t>
            </a:r>
            <a:r>
              <a:rPr lang="en-US" dirty="0"/>
              <a:t> </a:t>
            </a:r>
            <a:r>
              <a:rPr lang="en-US" dirty="0" err="1"/>
              <a:t>résultats</a:t>
            </a:r>
            <a:r>
              <a:rPr lang="en-US" dirty="0"/>
              <a:t> que le non </a:t>
            </a:r>
            <a:r>
              <a:rPr lang="en-US" dirty="0" err="1"/>
              <a:t>supervisé</a:t>
            </a:r>
            <a:r>
              <a:rPr lang="en-US" dirty="0"/>
              <a:t>.</a:t>
            </a:r>
          </a:p>
          <a:p>
            <a:pPr marL="0" indent="0">
              <a:buFontTx/>
              <a:buNone/>
            </a:pPr>
            <a:endParaRPr lang="en-US" dirty="0"/>
          </a:p>
          <a:p>
            <a:pPr marL="0" indent="0">
              <a:buFontTx/>
              <a:buNone/>
            </a:pPr>
            <a:r>
              <a:rPr lang="en-US" dirty="0"/>
              <a:t>Dans </a:t>
            </a:r>
            <a:r>
              <a:rPr lang="en-US" dirty="0" err="1"/>
              <a:t>une</a:t>
            </a:r>
            <a:r>
              <a:rPr lang="en-US" dirty="0"/>
              <a:t> transaction </a:t>
            </a:r>
            <a:r>
              <a:rPr lang="en-US" dirty="0" err="1"/>
              <a:t>financiere</a:t>
            </a:r>
            <a:r>
              <a:rPr lang="en-US" dirty="0"/>
              <a:t>, il y a un </a:t>
            </a:r>
            <a:r>
              <a:rPr lang="en-US" dirty="0" err="1"/>
              <a:t>nombre</a:t>
            </a:r>
            <a:r>
              <a:rPr lang="en-US" dirty="0"/>
              <a:t> </a:t>
            </a:r>
            <a:r>
              <a:rPr lang="en-US" dirty="0" err="1"/>
              <a:t>limité</a:t>
            </a:r>
            <a:r>
              <a:rPr lang="en-US" dirty="0"/>
              <a:t> </a:t>
            </a:r>
            <a:r>
              <a:rPr lang="en-US" dirty="0" err="1"/>
              <a:t>d’informations</a:t>
            </a:r>
            <a:r>
              <a:rPr lang="en-US" dirty="0"/>
              <a:t>:</a:t>
            </a:r>
          </a:p>
          <a:p>
            <a:pPr marL="171450" indent="-171450">
              <a:buFontTx/>
              <a:buChar char="-"/>
            </a:pPr>
            <a:r>
              <a:rPr lang="en-US" dirty="0"/>
              <a:t>Instrument</a:t>
            </a:r>
          </a:p>
          <a:p>
            <a:pPr marL="171450" indent="-171450">
              <a:buFontTx/>
              <a:buChar char="-"/>
            </a:pPr>
            <a:r>
              <a:rPr lang="en-US" dirty="0" err="1"/>
              <a:t>Quantité</a:t>
            </a:r>
            <a:endParaRPr lang="en-US" dirty="0"/>
          </a:p>
          <a:p>
            <a:pPr marL="171450" indent="-171450">
              <a:buFontTx/>
              <a:buChar char="-"/>
            </a:pPr>
            <a:r>
              <a:rPr lang="en-US" dirty="0"/>
              <a:t>Prix</a:t>
            </a:r>
          </a:p>
          <a:p>
            <a:pPr marL="171450" indent="-171450">
              <a:buFontTx/>
              <a:buChar char="-"/>
            </a:pPr>
            <a:r>
              <a:rPr lang="en-US" dirty="0"/>
              <a:t>Sens (</a:t>
            </a:r>
            <a:r>
              <a:rPr lang="en-US" dirty="0" err="1"/>
              <a:t>Achat</a:t>
            </a:r>
            <a:r>
              <a:rPr lang="en-US" dirty="0"/>
              <a:t>/Vente)</a:t>
            </a:r>
          </a:p>
          <a:p>
            <a:pPr marL="171450" indent="-171450">
              <a:buFontTx/>
              <a:buChar char="-"/>
            </a:pPr>
            <a:r>
              <a:rPr lang="en-US" dirty="0"/>
              <a:t>Date </a:t>
            </a:r>
            <a:r>
              <a:rPr lang="en-US" dirty="0" err="1"/>
              <a:t>ou</a:t>
            </a:r>
            <a:r>
              <a:rPr lang="en-US" dirty="0"/>
              <a:t> </a:t>
            </a:r>
            <a:r>
              <a:rPr lang="en-US" dirty="0" err="1"/>
              <a:t>maturité</a:t>
            </a:r>
            <a:endParaRPr lang="en-US" dirty="0"/>
          </a:p>
          <a:p>
            <a:pPr marL="171450" indent="-171450">
              <a:buFontTx/>
              <a:buChar char="-"/>
            </a:pPr>
            <a:r>
              <a:rPr lang="en-US" dirty="0"/>
              <a:t>Sous-Jacent</a:t>
            </a:r>
          </a:p>
          <a:p>
            <a:pPr marL="171450" indent="-171450">
              <a:buFontTx/>
              <a:buChar char="-"/>
            </a:pPr>
            <a:r>
              <a:rPr lang="en-US" dirty="0"/>
              <a:t>Type </a:t>
            </a:r>
            <a:r>
              <a:rPr lang="en-US" dirty="0" err="1"/>
              <a:t>d’ordre</a:t>
            </a:r>
            <a:endParaRPr lang="en-US" dirty="0"/>
          </a:p>
          <a:p>
            <a:pPr marL="171450" indent="-171450">
              <a:buFontTx/>
              <a:buChar char="-"/>
            </a:pPr>
            <a:r>
              <a:rPr lang="en-US" dirty="0"/>
              <a:t>…</a:t>
            </a:r>
          </a:p>
          <a:p>
            <a:pPr marL="0" indent="0">
              <a:buFontTx/>
              <a:buNone/>
            </a:pPr>
            <a:endParaRPr lang="en-US" dirty="0"/>
          </a:p>
          <a:p>
            <a:pPr marL="0" indent="0">
              <a:buFontTx/>
              <a:buNone/>
            </a:pPr>
            <a:r>
              <a:rPr lang="en-US" dirty="0" err="1"/>
              <a:t>Exemple</a:t>
            </a:r>
            <a:r>
              <a:rPr lang="en-US" dirty="0"/>
              <a:t>: nous </a:t>
            </a:r>
            <a:r>
              <a:rPr lang="en-US" dirty="0" err="1"/>
              <a:t>avons</a:t>
            </a:r>
            <a:r>
              <a:rPr lang="en-US" dirty="0"/>
              <a:t> entre </a:t>
            </a:r>
            <a:r>
              <a:rPr lang="en-US" dirty="0" err="1"/>
              <a:t>autre</a:t>
            </a:r>
            <a:r>
              <a:rPr lang="en-US" dirty="0"/>
              <a:t> </a:t>
            </a:r>
            <a:r>
              <a:rPr lang="en-US" dirty="0" err="1"/>
              <a:t>bénéficié</a:t>
            </a:r>
            <a:r>
              <a:rPr lang="en-US" dirty="0"/>
              <a:t> de la </a:t>
            </a:r>
            <a:r>
              <a:rPr lang="en-US" dirty="0" err="1"/>
              <a:t>faillite</a:t>
            </a:r>
            <a:r>
              <a:rPr lang="en-US" dirty="0"/>
              <a:t> </a:t>
            </a:r>
            <a:r>
              <a:rPr lang="en-US" dirty="0" err="1"/>
              <a:t>d’Enron</a:t>
            </a:r>
            <a:r>
              <a:rPr lang="en-US" dirty="0"/>
              <a:t>:</a:t>
            </a:r>
          </a:p>
          <a:p>
            <a:pPr marL="171450" indent="-171450">
              <a:buFontTx/>
              <a:buChar char="-"/>
            </a:pPr>
            <a:r>
              <a:rPr lang="en-US" dirty="0" err="1"/>
              <a:t>récuperé</a:t>
            </a:r>
            <a:r>
              <a:rPr lang="en-US" dirty="0"/>
              <a:t> </a:t>
            </a:r>
            <a:r>
              <a:rPr lang="en-US" dirty="0" err="1"/>
              <a:t>plusieurs</a:t>
            </a:r>
            <a:r>
              <a:rPr lang="en-US" dirty="0"/>
              <a:t> </a:t>
            </a:r>
            <a:r>
              <a:rPr lang="en-US" dirty="0" err="1"/>
              <a:t>centaines</a:t>
            </a:r>
            <a:r>
              <a:rPr lang="en-US" dirty="0"/>
              <a:t> de </a:t>
            </a:r>
            <a:r>
              <a:rPr lang="en-US" dirty="0" err="1"/>
              <a:t>milliers</a:t>
            </a:r>
            <a:r>
              <a:rPr lang="en-US" dirty="0"/>
              <a:t> </a:t>
            </a:r>
            <a:r>
              <a:rPr lang="en-US" dirty="0" err="1"/>
              <a:t>d’emails</a:t>
            </a:r>
            <a:r>
              <a:rPr lang="en-US" dirty="0"/>
              <a:t> mise à </a:t>
            </a:r>
            <a:r>
              <a:rPr lang="en-US" dirty="0" err="1"/>
              <a:t>dispo</a:t>
            </a:r>
            <a:r>
              <a:rPr lang="en-US" dirty="0"/>
              <a:t> par le justice </a:t>
            </a:r>
            <a:r>
              <a:rPr lang="en-US" dirty="0" err="1"/>
              <a:t>américaine</a:t>
            </a:r>
            <a:endParaRPr lang="en-US" dirty="0"/>
          </a:p>
          <a:p>
            <a:pPr marL="171450" indent="-171450">
              <a:buFontTx/>
              <a:buChar char="-"/>
            </a:pPr>
            <a:r>
              <a:rPr lang="en-US" dirty="0"/>
              <a:t>Email avec des </a:t>
            </a:r>
            <a:r>
              <a:rPr lang="en-US" dirty="0" err="1"/>
              <a:t>infos</a:t>
            </a:r>
            <a:r>
              <a:rPr lang="en-US" dirty="0"/>
              <a:t> </a:t>
            </a:r>
            <a:r>
              <a:rPr lang="en-US" dirty="0" err="1"/>
              <a:t>professionnelles</a:t>
            </a:r>
            <a:r>
              <a:rPr lang="en-US" dirty="0"/>
              <a:t> et non </a:t>
            </a:r>
            <a:r>
              <a:rPr lang="en-US" dirty="0" err="1"/>
              <a:t>professionnelles</a:t>
            </a:r>
            <a:endParaRPr lang="en-US" dirty="0"/>
          </a:p>
          <a:p>
            <a:pPr marL="171450" indent="-171450">
              <a:buFont typeface="Arial" panose="020B0604020202020204" pitchFamily="34" charset="0"/>
              <a:buChar char="•"/>
            </a:pPr>
            <a:endParaRPr lang="en-US" dirty="0"/>
          </a:p>
          <a:p>
            <a:pPr marL="0" indent="0">
              <a:buFontTx/>
              <a:buNone/>
            </a:pPr>
            <a:endParaRPr lang="en-US" dirty="0"/>
          </a:p>
          <a:p>
            <a:pPr marL="0" indent="0">
              <a:buFontTx/>
              <a:buNone/>
            </a:pPr>
            <a:r>
              <a:rPr lang="en-US" dirty="0"/>
              <a:t>2 étapes:</a:t>
            </a:r>
          </a:p>
          <a:p>
            <a:pPr marL="0" indent="0">
              <a:buFontTx/>
              <a:buNone/>
            </a:pPr>
            <a:endParaRPr lang="en-US" dirty="0"/>
          </a:p>
          <a:p>
            <a:pPr marL="0" indent="0">
              <a:buFontTx/>
              <a:buNone/>
            </a:pPr>
            <a:r>
              <a:rPr lang="en-US" dirty="0" err="1"/>
              <a:t>Etape</a:t>
            </a:r>
            <a:r>
              <a:rPr lang="en-US" dirty="0"/>
              <a:t> 1:</a:t>
            </a:r>
          </a:p>
          <a:p>
            <a:pPr marL="171450" indent="-171450">
              <a:buFont typeface="Arial" panose="020B0604020202020204" pitchFamily="34" charset="0"/>
              <a:buChar char="•"/>
            </a:pPr>
            <a:r>
              <a:rPr lang="en-US" dirty="0" err="1"/>
              <a:t>Eliminer</a:t>
            </a:r>
            <a:r>
              <a:rPr lang="en-US" dirty="0"/>
              <a:t> le bruit : </a:t>
            </a:r>
          </a:p>
          <a:p>
            <a:pPr marL="171450" indent="-171450">
              <a:buFont typeface="Arial" panose="020B0604020202020204" pitchFamily="34" charset="0"/>
              <a:buChar char="•"/>
            </a:pPr>
            <a:r>
              <a:rPr lang="en-US" dirty="0"/>
              <a:t>signatures, “</a:t>
            </a:r>
            <a:r>
              <a:rPr lang="en-US" dirty="0" err="1"/>
              <a:t>commande</a:t>
            </a:r>
            <a:r>
              <a:rPr lang="en-US" dirty="0"/>
              <a:t> de pizzas”, “chez </a:t>
            </a:r>
            <a:r>
              <a:rPr lang="en-US" dirty="0" err="1"/>
              <a:t>moi</a:t>
            </a:r>
            <a:r>
              <a:rPr lang="en-US" dirty="0"/>
              <a:t>”, “ma femme” ma voiture” “</a:t>
            </a:r>
            <a:r>
              <a:rPr lang="en-US" dirty="0" err="1"/>
              <a:t>mon</a:t>
            </a:r>
            <a:r>
              <a:rPr lang="en-US" dirty="0"/>
              <a:t> barbecue”</a:t>
            </a:r>
          </a:p>
          <a:p>
            <a:pPr marL="171450" indent="-171450">
              <a:buFont typeface="Arial" panose="020B0604020202020204" pitchFamily="34" charset="0"/>
              <a:buChar char="•"/>
            </a:pPr>
            <a:r>
              <a:rPr lang="en-US" dirty="0"/>
              <a:t>Pour </a:t>
            </a:r>
            <a:r>
              <a:rPr lang="en-US" dirty="0" err="1"/>
              <a:t>cela</a:t>
            </a:r>
            <a:r>
              <a:rPr lang="en-US" dirty="0"/>
              <a:t> nous </a:t>
            </a:r>
            <a:r>
              <a:rPr lang="en-US" dirty="0" err="1"/>
              <a:t>avons</a:t>
            </a:r>
            <a:r>
              <a:rPr lang="en-US" dirty="0"/>
              <a:t> </a:t>
            </a:r>
            <a:r>
              <a:rPr lang="en-US" dirty="0" err="1"/>
              <a:t>créé</a:t>
            </a:r>
            <a:r>
              <a:rPr lang="en-US" dirty="0"/>
              <a:t> des </a:t>
            </a:r>
            <a:r>
              <a:rPr lang="en-US" dirty="0" err="1"/>
              <a:t>modèles</a:t>
            </a:r>
            <a:r>
              <a:rPr lang="en-US" dirty="0"/>
              <a:t> </a:t>
            </a:r>
            <a:r>
              <a:rPr lang="en-US" dirty="0" err="1"/>
              <a:t>afin</a:t>
            </a:r>
            <a:r>
              <a:rPr lang="en-US" dirty="0"/>
              <a:t> de </a:t>
            </a:r>
            <a:r>
              <a:rPr lang="en-US" dirty="0" err="1"/>
              <a:t>comprendre</a:t>
            </a:r>
            <a:r>
              <a:rPr lang="en-US" dirty="0"/>
              <a:t> et </a:t>
            </a:r>
            <a:r>
              <a:rPr lang="en-US" dirty="0" err="1"/>
              <a:t>d’identifier</a:t>
            </a:r>
            <a:r>
              <a:rPr lang="en-US" dirty="0"/>
              <a:t> </a:t>
            </a:r>
            <a:r>
              <a:rPr lang="en-US" dirty="0" err="1"/>
              <a:t>ce</a:t>
            </a:r>
            <a:r>
              <a:rPr lang="en-US" dirty="0"/>
              <a:t> bruit pour </a:t>
            </a:r>
            <a:r>
              <a:rPr lang="en-US" dirty="0" err="1"/>
              <a:t>pouvoir</a:t>
            </a:r>
            <a:r>
              <a:rPr lang="en-US" dirty="0"/>
              <a:t> </a:t>
            </a:r>
            <a:r>
              <a:rPr lang="en-US" dirty="0" err="1"/>
              <a:t>l’éliminer</a:t>
            </a:r>
            <a:endParaRPr lang="en-US" dirty="0"/>
          </a:p>
          <a:p>
            <a:pPr marL="171450" indent="-171450">
              <a:buFont typeface="Arial" panose="020B0604020202020204" pitchFamily="34" charset="0"/>
              <a:buChar char="•"/>
            </a:pPr>
            <a:r>
              <a:rPr lang="en-US" dirty="0"/>
              <a:t>@= </a:t>
            </a:r>
            <a:r>
              <a:rPr lang="en-US" dirty="0" err="1"/>
              <a:t>c’est</a:t>
            </a:r>
            <a:r>
              <a:rPr lang="en-US" dirty="0"/>
              <a:t> </a:t>
            </a:r>
            <a:r>
              <a:rPr lang="en-US" dirty="0" err="1"/>
              <a:t>une</a:t>
            </a:r>
            <a:r>
              <a:rPr lang="en-US" dirty="0"/>
              <a:t> </a:t>
            </a:r>
            <a:r>
              <a:rPr lang="en-US" dirty="0" err="1"/>
              <a:t>adresse</a:t>
            </a:r>
            <a:r>
              <a:rPr lang="en-US" dirty="0"/>
              <a:t> mail</a:t>
            </a:r>
          </a:p>
          <a:p>
            <a:pPr marL="171450" indent="-171450">
              <a:buFont typeface="Arial" panose="020B0604020202020204" pitchFamily="34" charset="0"/>
              <a:buChar char="•"/>
            </a:pPr>
            <a:r>
              <a:rPr lang="en-US" dirty="0" err="1"/>
              <a:t>Comprendre</a:t>
            </a:r>
            <a:r>
              <a:rPr lang="en-US" dirty="0"/>
              <a:t> le format d’un </a:t>
            </a:r>
            <a:r>
              <a:rPr lang="en-US" dirty="0" err="1"/>
              <a:t>numero</a:t>
            </a:r>
            <a:r>
              <a:rPr lang="en-US" dirty="0"/>
              <a:t> de </a:t>
            </a:r>
            <a:r>
              <a:rPr lang="en-US" dirty="0" err="1"/>
              <a:t>tel</a:t>
            </a:r>
            <a:r>
              <a:rPr lang="en-US" dirty="0"/>
              <a:t> pour </a:t>
            </a:r>
            <a:r>
              <a:rPr lang="en-US" dirty="0" err="1"/>
              <a:t>pouvoir</a:t>
            </a:r>
            <a:r>
              <a:rPr lang="en-US" dirty="0"/>
              <a:t> les identifier</a:t>
            </a:r>
          </a:p>
          <a:p>
            <a:pPr marL="171450" indent="-171450">
              <a:buFont typeface="Arial" panose="020B0604020202020204" pitchFamily="34" charset="0"/>
              <a:buChar char="•"/>
            </a:pPr>
            <a:r>
              <a:rPr lang="en-US" dirty="0"/>
              <a:t>Tagger les mots de la vie </a:t>
            </a:r>
            <a:r>
              <a:rPr lang="en-US" dirty="0" err="1"/>
              <a:t>quotidienne</a:t>
            </a:r>
            <a:r>
              <a:rPr lang="en-US" dirty="0"/>
              <a:t> qui </a:t>
            </a:r>
            <a:r>
              <a:rPr lang="en-US" dirty="0" err="1"/>
              <a:t>n’ont</a:t>
            </a:r>
            <a:r>
              <a:rPr lang="en-US" dirty="0"/>
              <a:t> </a:t>
            </a:r>
            <a:r>
              <a:rPr lang="en-US" dirty="0" err="1"/>
              <a:t>rien</a:t>
            </a:r>
            <a:r>
              <a:rPr lang="en-US" dirty="0"/>
              <a:t> à </a:t>
            </a:r>
            <a:r>
              <a:rPr lang="en-US" dirty="0" err="1"/>
              <a:t>voir</a:t>
            </a:r>
            <a:r>
              <a:rPr lang="en-US" dirty="0"/>
              <a:t> avec le </a:t>
            </a:r>
            <a:r>
              <a:rPr lang="en-US" dirty="0" err="1"/>
              <a:t>metier</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err="1"/>
              <a:t>C’est</a:t>
            </a:r>
            <a:r>
              <a:rPr lang="en-US" dirty="0"/>
              <a:t> </a:t>
            </a:r>
            <a:r>
              <a:rPr lang="en-US" dirty="0" err="1"/>
              <a:t>finalement</a:t>
            </a:r>
            <a:r>
              <a:rPr lang="en-US" dirty="0"/>
              <a:t> plus </a:t>
            </a:r>
            <a:r>
              <a:rPr lang="en-US" dirty="0" err="1"/>
              <a:t>complexe</a:t>
            </a:r>
            <a:r>
              <a:rPr lang="en-US" dirty="0"/>
              <a:t> que </a:t>
            </a:r>
            <a:r>
              <a:rPr lang="en-US" dirty="0" err="1"/>
              <a:t>ce</a:t>
            </a:r>
            <a:r>
              <a:rPr lang="en-US" dirty="0"/>
              <a:t> que fait Alexa qui </a:t>
            </a:r>
            <a:r>
              <a:rPr lang="en-US" dirty="0" err="1"/>
              <a:t>fonctionne</a:t>
            </a:r>
            <a:r>
              <a:rPr lang="en-US" dirty="0"/>
              <a:t> avec des mots </a:t>
            </a:r>
            <a:r>
              <a:rPr lang="en-US" dirty="0" err="1"/>
              <a:t>clés</a:t>
            </a:r>
            <a:r>
              <a:rPr lang="en-US" dirty="0"/>
              <a:t> (</a:t>
            </a:r>
            <a:r>
              <a:rPr lang="en-US" dirty="0" err="1"/>
              <a:t>meteo</a:t>
            </a:r>
            <a:r>
              <a:rPr lang="en-US" dirty="0"/>
              <a:t>, </a:t>
            </a:r>
            <a:r>
              <a:rPr lang="en-US" dirty="0" err="1"/>
              <a:t>jouer</a:t>
            </a:r>
            <a:r>
              <a:rPr lang="en-US" dirty="0"/>
              <a:t>, </a:t>
            </a:r>
            <a:r>
              <a:rPr lang="en-US" dirty="0" err="1"/>
              <a:t>aller</a:t>
            </a:r>
            <a:r>
              <a:rPr lang="en-US" dirty="0"/>
              <a:t> à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Une </a:t>
            </a:r>
            <a:r>
              <a:rPr lang="en-US" dirty="0" err="1"/>
              <a:t>fois</a:t>
            </a:r>
            <a:r>
              <a:rPr lang="en-US" dirty="0"/>
              <a:t> le bruit </a:t>
            </a:r>
            <a:r>
              <a:rPr lang="en-US" dirty="0" err="1"/>
              <a:t>éliminé</a:t>
            </a:r>
            <a:r>
              <a:rPr lang="en-US" dirty="0"/>
              <a:t> et les emails </a:t>
            </a:r>
            <a:r>
              <a:rPr lang="en-US" dirty="0" err="1"/>
              <a:t>nettoyé</a:t>
            </a:r>
            <a:r>
              <a:rPr lang="en-US" dirty="0"/>
              <a:t>, il ne </a:t>
            </a:r>
            <a:r>
              <a:rPr lang="en-US" dirty="0" err="1"/>
              <a:t>restait</a:t>
            </a:r>
            <a:r>
              <a:rPr lang="en-US" dirty="0"/>
              <a:t> a priori plus que des transactions, nous </a:t>
            </a:r>
            <a:r>
              <a:rPr lang="en-US" dirty="0" err="1"/>
              <a:t>avons</a:t>
            </a:r>
            <a:r>
              <a:rPr lang="en-US" dirty="0"/>
              <a:t> </a:t>
            </a:r>
            <a:r>
              <a:rPr lang="en-US" dirty="0" err="1"/>
              <a:t>pu</a:t>
            </a:r>
            <a:r>
              <a:rPr lang="en-US" dirty="0"/>
              <a:t> passer à </a:t>
            </a:r>
            <a:r>
              <a:rPr lang="en-US" dirty="0" err="1"/>
              <a:t>l’étape</a:t>
            </a:r>
            <a:r>
              <a:rPr lang="en-US" dirty="0"/>
              <a:t> 2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Etape</a:t>
            </a:r>
            <a:r>
              <a:rPr lang="en-US" dirty="0"/>
              <a:t> 2:</a:t>
            </a:r>
          </a:p>
          <a:p>
            <a:pPr marL="0" indent="0">
              <a:buFontTx/>
              <a:buNone/>
            </a:pPr>
            <a:r>
              <a:rPr lang="en-US" dirty="0"/>
              <a:t>Entrainer le </a:t>
            </a:r>
            <a:r>
              <a:rPr lang="en-US" dirty="0" err="1"/>
              <a:t>modele</a:t>
            </a:r>
            <a:r>
              <a:rPr lang="en-US" dirty="0"/>
              <a:t> à </a:t>
            </a:r>
            <a:r>
              <a:rPr lang="en-US" dirty="0" err="1"/>
              <a:t>reconnaitre</a:t>
            </a:r>
            <a:r>
              <a:rPr lang="en-US" dirty="0"/>
              <a:t> les transactions sans se </a:t>
            </a:r>
            <a:r>
              <a:rPr lang="en-US" dirty="0" err="1"/>
              <a:t>tromper</a:t>
            </a:r>
            <a:r>
              <a:rPr lang="en-US" dirty="0"/>
              <a:t> et </a:t>
            </a:r>
            <a:r>
              <a:rPr lang="en-US" dirty="0" err="1"/>
              <a:t>etre</a:t>
            </a:r>
            <a:r>
              <a:rPr lang="en-US" dirty="0"/>
              <a:t> capable </a:t>
            </a:r>
            <a:r>
              <a:rPr lang="en-US" dirty="0" err="1"/>
              <a:t>d’addresser</a:t>
            </a:r>
            <a:r>
              <a:rPr lang="en-US" dirty="0"/>
              <a:t> des exceptions</a:t>
            </a:r>
          </a:p>
          <a:p>
            <a:pPr marL="0" indent="0">
              <a:buFontTx/>
              <a:buNone/>
            </a:pPr>
            <a:endParaRPr lang="en-US" dirty="0"/>
          </a:p>
          <a:p>
            <a:pPr marL="0" indent="0">
              <a:buFontTx/>
              <a:buNone/>
            </a:pPr>
            <a:r>
              <a:rPr lang="en-US" dirty="0"/>
              <a:t>Ex: </a:t>
            </a:r>
          </a:p>
          <a:p>
            <a:pPr marL="171450" indent="-171450">
              <a:buFont typeface="Arial" panose="020B0604020202020204" pitchFamily="34" charset="0"/>
              <a:buChar char="•"/>
            </a:pPr>
            <a:r>
              <a:rPr lang="en-US" dirty="0"/>
              <a:t>JPM ne </a:t>
            </a:r>
            <a:r>
              <a:rPr lang="en-US" dirty="0" err="1"/>
              <a:t>veut</a:t>
            </a:r>
            <a:r>
              <a:rPr lang="en-US" dirty="0"/>
              <a:t> </a:t>
            </a:r>
            <a:r>
              <a:rPr lang="en-US" dirty="0" err="1"/>
              <a:t>rien</a:t>
            </a:r>
            <a:r>
              <a:rPr lang="en-US" dirty="0"/>
              <a:t> dire, </a:t>
            </a:r>
            <a:r>
              <a:rPr lang="en-US" dirty="0" err="1"/>
              <a:t>mais</a:t>
            </a:r>
            <a:r>
              <a:rPr lang="en-US" dirty="0"/>
              <a:t> JP Morgan </a:t>
            </a:r>
            <a:r>
              <a:rPr lang="en-US" dirty="0" err="1"/>
              <a:t>c’est</a:t>
            </a:r>
            <a:r>
              <a:rPr lang="en-US" dirty="0"/>
              <a:t> </a:t>
            </a:r>
            <a:r>
              <a:rPr lang="en-US" dirty="0" err="1"/>
              <a:t>une</a:t>
            </a:r>
            <a:r>
              <a:rPr lang="en-US" dirty="0"/>
              <a:t> </a:t>
            </a:r>
            <a:r>
              <a:rPr lang="en-US" dirty="0" err="1"/>
              <a:t>banque</a:t>
            </a:r>
            <a:endParaRPr lang="en-US" dirty="0"/>
          </a:p>
          <a:p>
            <a:pPr marL="171450" indent="-171450">
              <a:buFontTx/>
              <a:buChar char="-"/>
            </a:pPr>
            <a:r>
              <a:rPr lang="en-US" dirty="0"/>
              <a:t>Ne pas </a:t>
            </a:r>
            <a:r>
              <a:rPr lang="en-US" dirty="0" err="1"/>
              <a:t>confondre</a:t>
            </a:r>
            <a:r>
              <a:rPr lang="en-US" dirty="0"/>
              <a:t> prix et </a:t>
            </a:r>
            <a:r>
              <a:rPr lang="en-US" dirty="0" err="1"/>
              <a:t>quantité</a:t>
            </a:r>
            <a:r>
              <a:rPr lang="en-US" dirty="0"/>
              <a:t>: prix en yen </a:t>
            </a:r>
            <a:r>
              <a:rPr lang="en-US" dirty="0" err="1"/>
              <a:t>peut</a:t>
            </a:r>
            <a:r>
              <a:rPr lang="en-US" dirty="0"/>
              <a:t> </a:t>
            </a:r>
            <a:r>
              <a:rPr lang="en-US" dirty="0" err="1"/>
              <a:t>etre</a:t>
            </a:r>
            <a:r>
              <a:rPr lang="en-US" dirty="0"/>
              <a:t> </a:t>
            </a:r>
            <a:r>
              <a:rPr lang="en-US" dirty="0" err="1"/>
              <a:t>tellement</a:t>
            </a:r>
            <a:r>
              <a:rPr lang="en-US" dirty="0"/>
              <a:t> </a:t>
            </a:r>
            <a:r>
              <a:rPr lang="en-US" dirty="0" err="1"/>
              <a:t>gros</a:t>
            </a:r>
            <a:r>
              <a:rPr lang="en-US" dirty="0"/>
              <a:t> </a:t>
            </a:r>
            <a:r>
              <a:rPr lang="en-US" dirty="0" err="1"/>
              <a:t>qu’on</a:t>
            </a:r>
            <a:r>
              <a:rPr lang="en-US" dirty="0"/>
              <a:t> </a:t>
            </a:r>
            <a:r>
              <a:rPr lang="en-US" dirty="0" err="1"/>
              <a:t>peut</a:t>
            </a:r>
            <a:r>
              <a:rPr lang="en-US" dirty="0"/>
              <a:t> le </a:t>
            </a:r>
            <a:r>
              <a:rPr lang="en-US" dirty="0" err="1"/>
              <a:t>confondre</a:t>
            </a:r>
            <a:r>
              <a:rPr lang="en-US" dirty="0"/>
              <a:t> avec </a:t>
            </a:r>
            <a:r>
              <a:rPr lang="en-US" dirty="0" err="1"/>
              <a:t>une</a:t>
            </a:r>
            <a:r>
              <a:rPr lang="en-US" dirty="0"/>
              <a:t> </a:t>
            </a:r>
            <a:r>
              <a:rPr lang="en-US" dirty="0" err="1"/>
              <a:t>quantité</a:t>
            </a:r>
            <a:r>
              <a:rPr lang="en-US" dirty="0"/>
              <a:t>. </a:t>
            </a:r>
          </a:p>
          <a:p>
            <a:pPr marL="0" indent="0">
              <a:buFontTx/>
              <a:buNone/>
            </a:pPr>
            <a:endParaRPr lang="en-US" dirty="0"/>
          </a:p>
          <a:p>
            <a:pPr marL="0" indent="0">
              <a:buFontTx/>
              <a:buNone/>
            </a:pPr>
            <a:r>
              <a:rPr lang="en-US" dirty="0"/>
              <a:t>En function des instruments financiers on </a:t>
            </a:r>
            <a:r>
              <a:rPr lang="en-US" dirty="0" err="1"/>
              <a:t>utiliee</a:t>
            </a:r>
            <a:r>
              <a:rPr lang="en-US" dirty="0"/>
              <a:t> des </a:t>
            </a:r>
            <a:r>
              <a:rPr lang="en-US" dirty="0" err="1"/>
              <a:t>méthodes</a:t>
            </a:r>
            <a:r>
              <a:rPr lang="en-US" dirty="0"/>
              <a:t> de distance pour </a:t>
            </a:r>
            <a:r>
              <a:rPr lang="en-US" dirty="0" err="1"/>
              <a:t>deviner</a:t>
            </a:r>
            <a:r>
              <a:rPr lang="en-US" dirty="0"/>
              <a:t> </a:t>
            </a:r>
            <a:r>
              <a:rPr lang="en-US" dirty="0" err="1"/>
              <a:t>si</a:t>
            </a:r>
            <a:r>
              <a:rPr lang="en-US" dirty="0"/>
              <a:t> </a:t>
            </a:r>
            <a:r>
              <a:rPr lang="en-US" dirty="0" err="1"/>
              <a:t>c’est</a:t>
            </a:r>
            <a:r>
              <a:rPr lang="en-US" dirty="0"/>
              <a:t> </a:t>
            </a:r>
            <a:r>
              <a:rPr lang="en-US" dirty="0" err="1"/>
              <a:t>une</a:t>
            </a:r>
            <a:r>
              <a:rPr lang="en-US" dirty="0"/>
              <a:t> </a:t>
            </a:r>
            <a:r>
              <a:rPr lang="en-US" dirty="0" err="1"/>
              <a:t>quantité</a:t>
            </a:r>
            <a:r>
              <a:rPr lang="en-US" dirty="0"/>
              <a:t> </a:t>
            </a:r>
            <a:r>
              <a:rPr lang="en-US" dirty="0" err="1"/>
              <a:t>ou</a:t>
            </a:r>
            <a:r>
              <a:rPr lang="en-US" dirty="0"/>
              <a:t> un prix. </a:t>
            </a:r>
          </a:p>
          <a:p>
            <a:pPr marL="0" indent="0">
              <a:buFontTx/>
              <a:buNone/>
            </a:pPr>
            <a:r>
              <a:rPr lang="en-US" dirty="0"/>
              <a:t>Ex: </a:t>
            </a:r>
            <a:r>
              <a:rPr lang="en-US" dirty="0" err="1"/>
              <a:t>apres</a:t>
            </a:r>
            <a:r>
              <a:rPr lang="en-US" dirty="0"/>
              <a:t> un “buy” la </a:t>
            </a:r>
            <a:r>
              <a:rPr lang="en-US" dirty="0" err="1"/>
              <a:t>probabilité</a:t>
            </a:r>
            <a:r>
              <a:rPr lang="en-US" dirty="0"/>
              <a:t> </a:t>
            </a:r>
            <a:r>
              <a:rPr lang="en-US" dirty="0" err="1"/>
              <a:t>qu’on</a:t>
            </a:r>
            <a:r>
              <a:rPr lang="en-US" dirty="0"/>
              <a:t> parle </a:t>
            </a:r>
            <a:r>
              <a:rPr lang="en-US" dirty="0" err="1"/>
              <a:t>d’une</a:t>
            </a:r>
            <a:r>
              <a:rPr lang="en-US" dirty="0"/>
              <a:t> </a:t>
            </a:r>
            <a:r>
              <a:rPr lang="en-US" dirty="0" err="1"/>
              <a:t>quantité</a:t>
            </a:r>
            <a:r>
              <a:rPr lang="en-US" dirty="0"/>
              <a:t> </a:t>
            </a:r>
            <a:r>
              <a:rPr lang="en-US" dirty="0" err="1"/>
              <a:t>plutôt</a:t>
            </a:r>
            <a:r>
              <a:rPr lang="en-US" dirty="0"/>
              <a:t> que d’un prix </a:t>
            </a:r>
            <a:r>
              <a:rPr lang="en-US" dirty="0" err="1"/>
              <a:t>est</a:t>
            </a:r>
            <a:r>
              <a:rPr lang="en-US" dirty="0"/>
              <a:t> forte.</a:t>
            </a:r>
          </a:p>
          <a:p>
            <a:pPr marL="0" indent="0">
              <a:buFontTx/>
              <a:buNone/>
            </a:pPr>
            <a:endParaRPr lang="en-US" dirty="0"/>
          </a:p>
          <a:p>
            <a:pPr marL="0" indent="0">
              <a:buFontTx/>
              <a:buNone/>
            </a:pPr>
            <a:r>
              <a:rPr lang="en-US" dirty="0" err="1"/>
              <a:t>Apres</a:t>
            </a:r>
            <a:r>
              <a:rPr lang="en-US" dirty="0"/>
              <a:t> 3 </a:t>
            </a:r>
            <a:r>
              <a:rPr lang="en-US" dirty="0" err="1"/>
              <a:t>ans</a:t>
            </a:r>
            <a:r>
              <a:rPr lang="en-US" dirty="0"/>
              <a:t> de travail et </a:t>
            </a:r>
            <a:r>
              <a:rPr lang="en-US" dirty="0" err="1"/>
              <a:t>d’entrainement</a:t>
            </a:r>
            <a:r>
              <a:rPr lang="en-US" dirty="0"/>
              <a:t> de </a:t>
            </a:r>
            <a:r>
              <a:rPr lang="en-US" dirty="0" err="1"/>
              <a:t>notre</a:t>
            </a:r>
            <a:r>
              <a:rPr lang="en-US" dirty="0"/>
              <a:t> </a:t>
            </a:r>
            <a:r>
              <a:rPr lang="en-US" dirty="0" err="1"/>
              <a:t>modèle</a:t>
            </a:r>
            <a:r>
              <a:rPr lang="en-US" dirty="0"/>
              <a:t>, nous </a:t>
            </a:r>
            <a:r>
              <a:rPr lang="en-US" dirty="0" err="1"/>
              <a:t>avons</a:t>
            </a:r>
            <a:r>
              <a:rPr lang="en-US" dirty="0"/>
              <a:t> un </a:t>
            </a:r>
            <a:r>
              <a:rPr lang="en-US" dirty="0" err="1"/>
              <a:t>taux</a:t>
            </a:r>
            <a:r>
              <a:rPr lang="en-US" dirty="0"/>
              <a:t> de succès de 98% </a:t>
            </a:r>
          </a:p>
          <a:p>
            <a:pPr marL="0" indent="0">
              <a:buFontTx/>
              <a:buNone/>
            </a:pPr>
            <a:endParaRPr lang="en-US" dirty="0"/>
          </a:p>
          <a:p>
            <a:pPr marL="0" indent="0">
              <a:buFontTx/>
              <a:buNone/>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E4334985-1A3C-443D-97FA-F4261AD329CF}" type="slidenum">
              <a:rPr lang="id-ID" smtClean="0"/>
              <a:t>13</a:t>
            </a:fld>
            <a:endParaRPr lang="id-ID"/>
          </a:p>
        </p:txBody>
      </p:sp>
    </p:spTree>
    <p:extLst>
      <p:ext uri="{BB962C8B-B14F-4D97-AF65-F5344CB8AC3E}">
        <p14:creationId xmlns:p14="http://schemas.microsoft.com/office/powerpoint/2010/main" val="1169138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334985-1A3C-443D-97FA-F4261AD329CF}" type="slidenum">
              <a:rPr lang="id-ID" smtClean="0"/>
              <a:t>14</a:t>
            </a:fld>
            <a:endParaRPr lang="id-ID"/>
          </a:p>
        </p:txBody>
      </p:sp>
    </p:spTree>
    <p:extLst>
      <p:ext uri="{BB962C8B-B14F-4D97-AF65-F5344CB8AC3E}">
        <p14:creationId xmlns:p14="http://schemas.microsoft.com/office/powerpoint/2010/main" val="245568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Volila</a:t>
            </a:r>
            <a:r>
              <a:rPr lang="en-US" dirty="0"/>
              <a:t> comment nous </a:t>
            </a:r>
            <a:r>
              <a:rPr lang="en-US" dirty="0" err="1"/>
              <a:t>essayons</a:t>
            </a:r>
            <a:r>
              <a:rPr lang="en-US" dirty="0"/>
              <a:t> </a:t>
            </a:r>
            <a:r>
              <a:rPr lang="en-US" dirty="0" err="1"/>
              <a:t>d’addresser</a:t>
            </a:r>
            <a:r>
              <a:rPr lang="en-US" dirty="0"/>
              <a:t> </a:t>
            </a:r>
            <a:r>
              <a:rPr lang="en-US" dirty="0" err="1"/>
              <a:t>ce</a:t>
            </a:r>
            <a:r>
              <a:rPr lang="en-US" dirty="0"/>
              <a:t> </a:t>
            </a:r>
            <a:r>
              <a:rPr lang="en-US" dirty="0" err="1"/>
              <a:t>marché</a:t>
            </a:r>
            <a:r>
              <a:rPr lang="en-US" dirty="0"/>
              <a:t>: developer un middleware</a:t>
            </a:r>
          </a:p>
          <a:p>
            <a:endParaRPr lang="en-US" dirty="0"/>
          </a:p>
          <a:p>
            <a:pPr marL="171450" indent="-171450">
              <a:buFontTx/>
              <a:buChar char="-"/>
            </a:pPr>
            <a:r>
              <a:rPr lang="en-US" dirty="0"/>
              <a:t>Cloud based</a:t>
            </a:r>
          </a:p>
          <a:p>
            <a:pPr marL="171450" indent="-171450">
              <a:buFontTx/>
              <a:buChar char="-"/>
            </a:pPr>
            <a:r>
              <a:rPr lang="en-US" dirty="0"/>
              <a:t>AI based</a:t>
            </a:r>
          </a:p>
          <a:p>
            <a:pPr marL="171450" indent="-171450">
              <a:buFontTx/>
              <a:buChar char="-"/>
            </a:pPr>
            <a:r>
              <a:rPr lang="en-US" dirty="0"/>
              <a:t>Capable de se connecter a des </a:t>
            </a:r>
            <a:r>
              <a:rPr lang="en-US" dirty="0" err="1"/>
              <a:t>systemes</a:t>
            </a:r>
            <a:r>
              <a:rPr lang="en-US" dirty="0"/>
              <a:t> </a:t>
            </a:r>
            <a:r>
              <a:rPr lang="en-US" dirty="0" err="1"/>
              <a:t>existants</a:t>
            </a:r>
            <a:r>
              <a:rPr lang="en-US" dirty="0"/>
              <a:t> pour </a:t>
            </a:r>
            <a:r>
              <a:rPr lang="en-US" dirty="0" err="1"/>
              <a:t>créer</a:t>
            </a:r>
            <a:r>
              <a:rPr lang="en-US" dirty="0"/>
              <a:t> des </a:t>
            </a:r>
            <a:r>
              <a:rPr lang="en-US" dirty="0" err="1"/>
              <a:t>canaux</a:t>
            </a:r>
            <a:r>
              <a:rPr lang="en-US" dirty="0"/>
              <a:t> de communication</a:t>
            </a:r>
          </a:p>
          <a:p>
            <a:pPr marL="171450" indent="-171450">
              <a:buFontTx/>
              <a:buChar char="-"/>
            </a:pPr>
            <a:r>
              <a:rPr lang="en-US" dirty="0"/>
              <a:t>Capable de </a:t>
            </a:r>
            <a:r>
              <a:rPr lang="en-US" dirty="0" err="1"/>
              <a:t>digitaliser</a:t>
            </a:r>
            <a:r>
              <a:rPr lang="en-US" dirty="0"/>
              <a:t> de la </a:t>
            </a:r>
            <a:r>
              <a:rPr lang="en-US" dirty="0" err="1"/>
              <a:t>donnée</a:t>
            </a:r>
            <a:r>
              <a:rPr lang="en-US" dirty="0"/>
              <a:t> non structure grâce à un </a:t>
            </a:r>
            <a:r>
              <a:rPr lang="en-US" dirty="0" err="1"/>
              <a:t>moteur</a:t>
            </a:r>
            <a:r>
              <a:rPr lang="en-US" dirty="0"/>
              <a:t> </a:t>
            </a:r>
            <a:r>
              <a:rPr lang="en-US" dirty="0" err="1"/>
              <a:t>d’intelligence</a:t>
            </a:r>
            <a:r>
              <a:rPr lang="en-US" dirty="0"/>
              <a:t> </a:t>
            </a:r>
            <a:r>
              <a:rPr lang="en-US" dirty="0" err="1"/>
              <a:t>artificielle</a:t>
            </a:r>
            <a:endParaRPr lang="en-US" dirty="0"/>
          </a:p>
          <a:p>
            <a:pPr marL="171450" indent="-171450">
              <a:buFontTx/>
              <a:buChar char="-"/>
            </a:pPr>
            <a:endParaRPr lang="en-US" dirty="0"/>
          </a:p>
          <a:p>
            <a:pPr marL="171450" indent="-171450">
              <a:buFontTx/>
              <a:buChar char="-"/>
            </a:pPr>
            <a:r>
              <a:rPr lang="en-US" dirty="0"/>
              <a:t>Et </a:t>
            </a:r>
            <a:r>
              <a:rPr lang="en-US" dirty="0" err="1"/>
              <a:t>permettant</a:t>
            </a:r>
            <a:r>
              <a:rPr lang="en-US" dirty="0"/>
              <a:t> </a:t>
            </a:r>
            <a:r>
              <a:rPr lang="en-US" dirty="0" err="1"/>
              <a:t>ainsi</a:t>
            </a:r>
            <a:r>
              <a:rPr lang="en-US" dirty="0"/>
              <a:t> </a:t>
            </a:r>
            <a:r>
              <a:rPr lang="en-US" dirty="0" err="1"/>
              <a:t>d’auditer</a:t>
            </a:r>
            <a:r>
              <a:rPr lang="en-US" dirty="0"/>
              <a:t> </a:t>
            </a:r>
            <a:r>
              <a:rPr lang="en-US" dirty="0" err="1"/>
              <a:t>toutes</a:t>
            </a:r>
            <a:r>
              <a:rPr lang="en-US" dirty="0"/>
              <a:t> les transactions </a:t>
            </a:r>
          </a:p>
        </p:txBody>
      </p:sp>
      <p:sp>
        <p:nvSpPr>
          <p:cNvPr id="4" name="Slide Number Placeholder 3"/>
          <p:cNvSpPr>
            <a:spLocks noGrp="1"/>
          </p:cNvSpPr>
          <p:nvPr>
            <p:ph type="sldNum" sz="quarter" idx="5"/>
          </p:nvPr>
        </p:nvSpPr>
        <p:spPr/>
        <p:txBody>
          <a:bodyPr/>
          <a:lstStyle/>
          <a:p>
            <a:fld id="{E4334985-1A3C-443D-97FA-F4261AD329CF}" type="slidenum">
              <a:rPr lang="id-ID" smtClean="0"/>
              <a:t>15</a:t>
            </a:fld>
            <a:endParaRPr lang="id-ID"/>
          </a:p>
        </p:txBody>
      </p:sp>
    </p:spTree>
    <p:extLst>
      <p:ext uri="{BB962C8B-B14F-4D97-AF65-F5344CB8AC3E}">
        <p14:creationId xmlns:p14="http://schemas.microsoft.com/office/powerpoint/2010/main" val="2345946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background </a:t>
            </a:r>
            <a:r>
              <a:rPr lang="en-US" dirty="0" err="1"/>
              <a:t>perso</a:t>
            </a:r>
            <a:endParaRPr lang="en-US" dirty="0"/>
          </a:p>
          <a:p>
            <a:endParaRPr lang="en-US" dirty="0"/>
          </a:p>
          <a:p>
            <a:r>
              <a:rPr lang="en-US" dirty="0"/>
              <a:t>Lien avec Luigi et Wadah</a:t>
            </a:r>
          </a:p>
          <a:p>
            <a:endParaRPr lang="en-US" dirty="0"/>
          </a:p>
          <a:p>
            <a:r>
              <a:rPr lang="en-US" dirty="0"/>
              <a:t>Habitude de faire des presentations </a:t>
            </a:r>
            <a:r>
              <a:rPr lang="en-US" dirty="0" err="1"/>
              <a:t>commerciales</a:t>
            </a:r>
            <a:r>
              <a:rPr lang="en-US" dirty="0"/>
              <a:t> dans le but de </a:t>
            </a:r>
            <a:r>
              <a:rPr lang="en-US" dirty="0" err="1"/>
              <a:t>vendre</a:t>
            </a:r>
            <a:r>
              <a:rPr lang="en-US" dirty="0"/>
              <a:t> ma came</a:t>
            </a:r>
          </a:p>
          <a:p>
            <a:endParaRPr lang="en-US" dirty="0"/>
          </a:p>
          <a:p>
            <a:r>
              <a:rPr lang="en-US" dirty="0" err="1"/>
              <a:t>J’ai</a:t>
            </a:r>
            <a:r>
              <a:rPr lang="en-US" dirty="0"/>
              <a:t> fait un </a:t>
            </a:r>
            <a:r>
              <a:rPr lang="en-US" dirty="0" err="1"/>
              <a:t>gros</a:t>
            </a:r>
            <a:r>
              <a:rPr lang="en-US" dirty="0"/>
              <a:t> effort pour </a:t>
            </a:r>
            <a:r>
              <a:rPr lang="en-US" dirty="0" err="1"/>
              <a:t>sortir</a:t>
            </a:r>
            <a:r>
              <a:rPr lang="en-US" dirty="0"/>
              <a:t> de </a:t>
            </a:r>
            <a:r>
              <a:rPr lang="en-US" dirty="0" err="1"/>
              <a:t>ce</a:t>
            </a:r>
            <a:r>
              <a:rPr lang="en-US" dirty="0"/>
              <a:t> </a:t>
            </a:r>
            <a:r>
              <a:rPr lang="en-US" dirty="0" err="1"/>
              <a:t>biais</a:t>
            </a:r>
            <a:r>
              <a:rPr lang="en-US" dirty="0"/>
              <a:t> et </a:t>
            </a:r>
            <a:r>
              <a:rPr lang="en-US" dirty="0" err="1"/>
              <a:t>vous</a:t>
            </a:r>
            <a:r>
              <a:rPr lang="en-US" dirty="0"/>
              <a:t> presenter </a:t>
            </a:r>
            <a:r>
              <a:rPr lang="en-US" dirty="0" err="1"/>
              <a:t>ce</a:t>
            </a:r>
            <a:r>
              <a:rPr lang="en-US" dirty="0"/>
              <a:t> </a:t>
            </a:r>
            <a:r>
              <a:rPr lang="en-US" dirty="0" err="1"/>
              <a:t>soir</a:t>
            </a:r>
            <a:r>
              <a:rPr lang="en-US" dirty="0"/>
              <a:t>:</a:t>
            </a:r>
          </a:p>
          <a:p>
            <a:pPr marL="171450" indent="-171450">
              <a:buFontTx/>
              <a:buChar char="-"/>
            </a:pPr>
            <a:r>
              <a:rPr lang="en-US" dirty="0"/>
              <a:t>les </a:t>
            </a:r>
            <a:r>
              <a:rPr lang="en-US" dirty="0" err="1"/>
              <a:t>évolutions</a:t>
            </a:r>
            <a:r>
              <a:rPr lang="en-US" dirty="0"/>
              <a:t> </a:t>
            </a:r>
            <a:r>
              <a:rPr lang="en-US" dirty="0" err="1"/>
              <a:t>rencontrées</a:t>
            </a:r>
            <a:r>
              <a:rPr lang="en-US" dirty="0"/>
              <a:t> par les </a:t>
            </a:r>
            <a:r>
              <a:rPr lang="en-US" dirty="0" err="1"/>
              <a:t>acteurs</a:t>
            </a:r>
            <a:r>
              <a:rPr lang="en-US" dirty="0"/>
              <a:t> du monde financier </a:t>
            </a:r>
            <a:r>
              <a:rPr lang="en-US" dirty="0" err="1"/>
              <a:t>particulièrement</a:t>
            </a:r>
            <a:r>
              <a:rPr lang="en-US" dirty="0"/>
              <a:t> </a:t>
            </a:r>
            <a:r>
              <a:rPr lang="en-US" dirty="0" err="1"/>
              <a:t>ces</a:t>
            </a:r>
            <a:r>
              <a:rPr lang="en-US" dirty="0"/>
              <a:t> </a:t>
            </a:r>
            <a:r>
              <a:rPr lang="en-US" dirty="0" err="1"/>
              <a:t>dernieres</a:t>
            </a:r>
            <a:r>
              <a:rPr lang="en-US" dirty="0"/>
              <a:t> </a:t>
            </a:r>
            <a:r>
              <a:rPr lang="en-US" dirty="0" err="1"/>
              <a:t>années</a:t>
            </a:r>
            <a:endParaRPr lang="en-US" dirty="0"/>
          </a:p>
          <a:p>
            <a:pPr marL="171450" indent="-171450">
              <a:buFontTx/>
              <a:buChar char="-"/>
            </a:pPr>
            <a:r>
              <a:rPr lang="en-US" dirty="0"/>
              <a:t>les challenges </a:t>
            </a:r>
            <a:r>
              <a:rPr lang="en-US" dirty="0" err="1"/>
              <a:t>auxquels</a:t>
            </a:r>
            <a:r>
              <a:rPr lang="en-US" dirty="0"/>
              <a:t> </a:t>
            </a:r>
            <a:r>
              <a:rPr lang="en-US" dirty="0" err="1"/>
              <a:t>ils</a:t>
            </a:r>
            <a:r>
              <a:rPr lang="en-US" dirty="0"/>
              <a:t> </a:t>
            </a:r>
            <a:r>
              <a:rPr lang="en-US" dirty="0" err="1"/>
              <a:t>doivent</a:t>
            </a:r>
            <a:r>
              <a:rPr lang="en-US" dirty="0"/>
              <a:t> faire face </a:t>
            </a:r>
            <a:r>
              <a:rPr lang="en-US" dirty="0" err="1"/>
              <a:t>aujourd’hui</a:t>
            </a:r>
            <a:endParaRPr lang="en-US" dirty="0"/>
          </a:p>
          <a:p>
            <a:pPr marL="171450" indent="-171450">
              <a:buFontTx/>
              <a:buChar char="-"/>
            </a:pPr>
            <a:r>
              <a:rPr lang="en-US" dirty="0"/>
              <a:t>Comment les Nouvelles technologies </a:t>
            </a:r>
            <a:r>
              <a:rPr lang="en-US" dirty="0" err="1"/>
              <a:t>basées</a:t>
            </a:r>
            <a:r>
              <a:rPr lang="en-US" dirty="0"/>
              <a:t> sur </a:t>
            </a:r>
            <a:r>
              <a:rPr lang="en-US" dirty="0" err="1"/>
              <a:t>l’AI</a:t>
            </a:r>
            <a:r>
              <a:rPr lang="en-US" dirty="0"/>
              <a:t> </a:t>
            </a:r>
            <a:r>
              <a:rPr lang="en-US" dirty="0" err="1"/>
              <a:t>peuvent</a:t>
            </a:r>
            <a:r>
              <a:rPr lang="en-US" dirty="0"/>
              <a:t> les aider à </a:t>
            </a:r>
            <a:r>
              <a:rPr lang="en-US" dirty="0" err="1"/>
              <a:t>adresser</a:t>
            </a:r>
            <a:r>
              <a:rPr lang="en-US" dirty="0"/>
              <a:t> </a:t>
            </a:r>
            <a:r>
              <a:rPr lang="en-US" dirty="0" err="1"/>
              <a:t>ces</a:t>
            </a:r>
            <a:r>
              <a:rPr lang="en-US" dirty="0"/>
              <a:t> challenges. </a:t>
            </a:r>
          </a:p>
          <a:p>
            <a:pPr marL="0" indent="0">
              <a:buFontTx/>
              <a:buNone/>
            </a:pPr>
            <a:endParaRPr lang="en-US" dirty="0"/>
          </a:p>
          <a:p>
            <a:pPr marL="0" indent="0">
              <a:buFontTx/>
              <a:buNone/>
            </a:pPr>
            <a:r>
              <a:rPr lang="en-US" dirty="0"/>
              <a:t>Et </a:t>
            </a:r>
            <a:r>
              <a:rPr lang="en-US" dirty="0" err="1"/>
              <a:t>comme</a:t>
            </a:r>
            <a:r>
              <a:rPr lang="en-US" dirty="0"/>
              <a:t> on ne se </a:t>
            </a:r>
            <a:r>
              <a:rPr lang="en-US" dirty="0" err="1"/>
              <a:t>refait</a:t>
            </a:r>
            <a:r>
              <a:rPr lang="en-US" dirty="0"/>
              <a:t> pas, </a:t>
            </a:r>
            <a:r>
              <a:rPr lang="en-US" dirty="0" err="1"/>
              <a:t>quand</a:t>
            </a:r>
            <a:r>
              <a:rPr lang="en-US" dirty="0"/>
              <a:t> on </a:t>
            </a:r>
            <a:r>
              <a:rPr lang="en-US" dirty="0" err="1"/>
              <a:t>est</a:t>
            </a:r>
            <a:r>
              <a:rPr lang="en-US" dirty="0"/>
              <a:t> </a:t>
            </a:r>
            <a:r>
              <a:rPr lang="en-US" dirty="0" err="1"/>
              <a:t>vendeur</a:t>
            </a:r>
            <a:r>
              <a:rPr lang="en-US" dirty="0"/>
              <a:t> on le </a:t>
            </a:r>
            <a:r>
              <a:rPr lang="en-US" dirty="0" err="1"/>
              <a:t>reste</a:t>
            </a:r>
            <a:r>
              <a:rPr lang="en-US" dirty="0"/>
              <a:t>, comment la mise en place de la solution </a:t>
            </a:r>
            <a:r>
              <a:rPr lang="en-US"/>
              <a:t>Terranoha </a:t>
            </a:r>
            <a:r>
              <a:rPr lang="en-US" dirty="0"/>
              <a:t>a base </a:t>
            </a:r>
            <a:r>
              <a:rPr lang="en-US" dirty="0" err="1"/>
              <a:t>d’AI</a:t>
            </a:r>
            <a:r>
              <a:rPr lang="en-US" dirty="0"/>
              <a:t> </a:t>
            </a:r>
            <a:r>
              <a:rPr lang="en-US" dirty="0" err="1"/>
              <a:t>peut</a:t>
            </a:r>
            <a:r>
              <a:rPr lang="en-US" dirty="0"/>
              <a:t> les aider à travers </a:t>
            </a:r>
            <a:r>
              <a:rPr lang="en-US" dirty="0" err="1"/>
              <a:t>quelques</a:t>
            </a:r>
            <a:r>
              <a:rPr lang="en-US" dirty="0"/>
              <a:t> </a:t>
            </a:r>
            <a:r>
              <a:rPr lang="en-US" dirty="0" err="1"/>
              <a:t>exemples</a:t>
            </a:r>
            <a:r>
              <a:rPr lang="en-US" dirty="0"/>
              <a:t> très </a:t>
            </a:r>
            <a:r>
              <a:rPr lang="en-US" dirty="0" err="1"/>
              <a:t>concrets</a:t>
            </a:r>
            <a:r>
              <a:rPr lang="en-US" dirty="0"/>
              <a:t>.</a:t>
            </a:r>
          </a:p>
          <a:p>
            <a:pPr marL="0" indent="0">
              <a:buFontTx/>
              <a:buNone/>
            </a:pPr>
            <a:r>
              <a:rPr lang="en-US" dirty="0"/>
              <a:t>  </a:t>
            </a:r>
          </a:p>
          <a:p>
            <a:r>
              <a:rPr lang="en-US" dirty="0"/>
              <a:t>Mon </a:t>
            </a:r>
            <a:r>
              <a:rPr lang="en-US" dirty="0" err="1"/>
              <a:t>domaine</a:t>
            </a:r>
            <a:r>
              <a:rPr lang="en-US" dirty="0"/>
              <a:t> </a:t>
            </a:r>
            <a:r>
              <a:rPr lang="en-US" dirty="0" err="1"/>
              <a:t>d’expertise</a:t>
            </a:r>
            <a:r>
              <a:rPr lang="en-US" dirty="0"/>
              <a:t> et </a:t>
            </a:r>
            <a:r>
              <a:rPr lang="en-US" dirty="0" err="1"/>
              <a:t>celui</a:t>
            </a:r>
            <a:r>
              <a:rPr lang="en-US" dirty="0"/>
              <a:t> des </a:t>
            </a:r>
            <a:r>
              <a:rPr lang="en-US" dirty="0" err="1"/>
              <a:t>autres</a:t>
            </a:r>
            <a:r>
              <a:rPr lang="en-US" dirty="0"/>
              <a:t> </a:t>
            </a:r>
            <a:r>
              <a:rPr lang="en-US" dirty="0" err="1"/>
              <a:t>fondateurs</a:t>
            </a:r>
            <a:r>
              <a:rPr lang="en-US" dirty="0"/>
              <a:t> de </a:t>
            </a:r>
            <a:r>
              <a:rPr lang="en-US" dirty="0" err="1"/>
              <a:t>Terranoha</a:t>
            </a:r>
            <a:r>
              <a:rPr lang="en-US" dirty="0"/>
              <a:t> a un </a:t>
            </a:r>
            <a:r>
              <a:rPr lang="en-US" dirty="0" err="1"/>
              <a:t>gros</a:t>
            </a:r>
            <a:r>
              <a:rPr lang="en-US" dirty="0"/>
              <a:t> </a:t>
            </a:r>
            <a:r>
              <a:rPr lang="en-US" dirty="0" err="1"/>
              <a:t>biais</a:t>
            </a:r>
            <a:r>
              <a:rPr lang="en-US" dirty="0"/>
              <a:t> sur le trading, </a:t>
            </a:r>
            <a:r>
              <a:rPr lang="en-US" dirty="0" err="1"/>
              <a:t>c’est</a:t>
            </a:r>
            <a:r>
              <a:rPr lang="en-US" dirty="0"/>
              <a:t> </a:t>
            </a:r>
            <a:r>
              <a:rPr lang="en-US" dirty="0" err="1"/>
              <a:t>donc</a:t>
            </a:r>
            <a:r>
              <a:rPr lang="en-US" dirty="0"/>
              <a:t> sur </a:t>
            </a:r>
            <a:r>
              <a:rPr lang="en-US" dirty="0" err="1"/>
              <a:t>ces</a:t>
            </a:r>
            <a:r>
              <a:rPr lang="en-US" dirty="0"/>
              <a:t> aspects </a:t>
            </a:r>
            <a:r>
              <a:rPr lang="en-US" dirty="0" err="1"/>
              <a:t>là</a:t>
            </a:r>
            <a:r>
              <a:rPr lang="en-US" dirty="0"/>
              <a:t> que je </a:t>
            </a:r>
            <a:r>
              <a:rPr lang="en-US" dirty="0" err="1"/>
              <a:t>vais</a:t>
            </a:r>
            <a:r>
              <a:rPr lang="en-US" dirty="0"/>
              <a:t> malgré tout me </a:t>
            </a:r>
            <a:r>
              <a:rPr lang="en-US" dirty="0" err="1"/>
              <a:t>concentrer</a:t>
            </a:r>
            <a:r>
              <a:rPr lang="en-US" dirty="0"/>
              <a:t> </a:t>
            </a:r>
            <a:r>
              <a:rPr lang="en-US" dirty="0" err="1"/>
              <a:t>ce</a:t>
            </a:r>
            <a:r>
              <a:rPr lang="en-US" dirty="0"/>
              <a:t> </a:t>
            </a:r>
            <a:r>
              <a:rPr lang="en-US" dirty="0" err="1"/>
              <a:t>soir</a:t>
            </a:r>
            <a:r>
              <a:rPr lang="en-US" dirty="0"/>
              <a:t>.</a:t>
            </a:r>
          </a:p>
          <a:p>
            <a:endParaRPr lang="en-US" dirty="0"/>
          </a:p>
          <a:p>
            <a:r>
              <a:rPr lang="en-US" dirty="0"/>
              <a:t>Je </a:t>
            </a:r>
            <a:r>
              <a:rPr lang="en-US" dirty="0" err="1"/>
              <a:t>pense</a:t>
            </a:r>
            <a:r>
              <a:rPr lang="en-US" dirty="0"/>
              <a:t> </a:t>
            </a:r>
            <a:r>
              <a:rPr lang="en-US" dirty="0" err="1"/>
              <a:t>qu’un</a:t>
            </a:r>
            <a:r>
              <a:rPr lang="en-US" dirty="0"/>
              <a:t> certain </a:t>
            </a:r>
            <a:r>
              <a:rPr lang="en-US" dirty="0" err="1"/>
              <a:t>nombre</a:t>
            </a:r>
            <a:r>
              <a:rPr lang="en-US" dirty="0"/>
              <a:t> de choses </a:t>
            </a:r>
            <a:r>
              <a:rPr lang="en-US" dirty="0" err="1"/>
              <a:t>résonneront</a:t>
            </a:r>
            <a:r>
              <a:rPr lang="en-US" dirty="0"/>
              <a:t> pour </a:t>
            </a:r>
            <a:r>
              <a:rPr lang="en-US" dirty="0" err="1"/>
              <a:t>vous</a:t>
            </a:r>
            <a:r>
              <a:rPr lang="en-US" dirty="0"/>
              <a:t> dans </a:t>
            </a:r>
            <a:r>
              <a:rPr lang="en-US" dirty="0" err="1"/>
              <a:t>vos</a:t>
            </a:r>
            <a:r>
              <a:rPr lang="en-US" dirty="0"/>
              <a:t> </a:t>
            </a:r>
            <a:r>
              <a:rPr lang="en-US" dirty="0" err="1"/>
              <a:t>domaines</a:t>
            </a:r>
            <a:r>
              <a:rPr lang="en-US" dirty="0"/>
              <a:t> </a:t>
            </a:r>
            <a:r>
              <a:rPr lang="en-US" dirty="0" err="1"/>
              <a:t>d’activité</a:t>
            </a:r>
            <a:r>
              <a:rPr lang="en-US" dirty="0"/>
              <a:t> </a:t>
            </a:r>
            <a:r>
              <a:rPr lang="en-US" dirty="0" err="1"/>
              <a:t>respectif</a:t>
            </a:r>
            <a:endParaRPr lang="en-US" dirty="0"/>
          </a:p>
        </p:txBody>
      </p:sp>
      <p:sp>
        <p:nvSpPr>
          <p:cNvPr id="4" name="Slide Number Placeholder 3"/>
          <p:cNvSpPr>
            <a:spLocks noGrp="1"/>
          </p:cNvSpPr>
          <p:nvPr>
            <p:ph type="sldNum" sz="quarter" idx="5"/>
          </p:nvPr>
        </p:nvSpPr>
        <p:spPr/>
        <p:txBody>
          <a:bodyPr/>
          <a:lstStyle/>
          <a:p>
            <a:fld id="{E4334985-1A3C-443D-97FA-F4261AD329CF}" type="slidenum">
              <a:rPr lang="id-ID" smtClean="0"/>
              <a:t>2</a:t>
            </a:fld>
            <a:endParaRPr lang="id-ID"/>
          </a:p>
        </p:txBody>
      </p:sp>
    </p:spTree>
    <p:extLst>
      <p:ext uri="{BB962C8B-B14F-4D97-AF65-F5344CB8AC3E}">
        <p14:creationId xmlns:p14="http://schemas.microsoft.com/office/powerpoint/2010/main" val="263310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Quelques</a:t>
            </a:r>
            <a:r>
              <a:rPr lang="en-US" dirty="0"/>
              <a:t> </a:t>
            </a:r>
            <a:r>
              <a:rPr lang="en-US" dirty="0" err="1"/>
              <a:t>Statistiques</a:t>
            </a:r>
            <a:r>
              <a:rPr lang="en-US" dirty="0"/>
              <a:t> et faits </a:t>
            </a:r>
          </a:p>
          <a:p>
            <a:endParaRPr lang="en-US" dirty="0"/>
          </a:p>
          <a:p>
            <a:r>
              <a:rPr lang="en-US" dirty="0"/>
              <a:t>Gartner</a:t>
            </a:r>
          </a:p>
          <a:p>
            <a:endParaRPr lang="en-US" dirty="0"/>
          </a:p>
          <a:p>
            <a:r>
              <a:rPr lang="en-US" dirty="0"/>
              <a:t>Teams </a:t>
            </a:r>
            <a:r>
              <a:rPr lang="en-US" dirty="0" err="1"/>
              <a:t>est</a:t>
            </a:r>
            <a:r>
              <a:rPr lang="en-US" dirty="0"/>
              <a:t> en train de </a:t>
            </a:r>
            <a:r>
              <a:rPr lang="en-US" dirty="0" err="1"/>
              <a:t>tuer</a:t>
            </a:r>
            <a:r>
              <a:rPr lang="en-US" dirty="0"/>
              <a:t> Zoom</a:t>
            </a:r>
          </a:p>
          <a:p>
            <a:endParaRPr lang="en-US" dirty="0"/>
          </a:p>
        </p:txBody>
      </p:sp>
      <p:sp>
        <p:nvSpPr>
          <p:cNvPr id="4" name="Slide Number Placeholder 3"/>
          <p:cNvSpPr>
            <a:spLocks noGrp="1"/>
          </p:cNvSpPr>
          <p:nvPr>
            <p:ph type="sldNum" sz="quarter" idx="5"/>
          </p:nvPr>
        </p:nvSpPr>
        <p:spPr/>
        <p:txBody>
          <a:bodyPr/>
          <a:lstStyle/>
          <a:p>
            <a:fld id="{E4334985-1A3C-443D-97FA-F4261AD329CF}" type="slidenum">
              <a:rPr lang="id-ID" smtClean="0"/>
              <a:t>4</a:t>
            </a:fld>
            <a:endParaRPr lang="id-ID"/>
          </a:p>
        </p:txBody>
      </p:sp>
    </p:spTree>
    <p:extLst>
      <p:ext uri="{BB962C8B-B14F-4D97-AF65-F5344CB8AC3E}">
        <p14:creationId xmlns:p14="http://schemas.microsoft.com/office/powerpoint/2010/main" val="2470705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sommes</a:t>
            </a:r>
            <a:r>
              <a:rPr lang="en-US" dirty="0"/>
              <a:t> </a:t>
            </a:r>
            <a:r>
              <a:rPr lang="en-US" dirty="0" err="1"/>
              <a:t>convaincus</a:t>
            </a:r>
            <a:r>
              <a:rPr lang="en-US" dirty="0"/>
              <a:t> que le chat </a:t>
            </a:r>
            <a:r>
              <a:rPr lang="en-US" dirty="0" err="1"/>
              <a:t>devient</a:t>
            </a:r>
            <a:r>
              <a:rPr lang="en-US" dirty="0"/>
              <a:t> la </a:t>
            </a:r>
            <a:r>
              <a:rPr lang="en-US" dirty="0" err="1"/>
              <a:t>norme</a:t>
            </a:r>
            <a:r>
              <a:rPr lang="en-US" dirty="0"/>
              <a:t> pour les </a:t>
            </a:r>
            <a:r>
              <a:rPr lang="en-US" dirty="0" err="1"/>
              <a:t>échanges</a:t>
            </a:r>
            <a:r>
              <a:rPr lang="en-US" dirty="0"/>
              <a:t> et les transactions en </a:t>
            </a:r>
            <a:r>
              <a:rPr lang="en-US" dirty="0" err="1"/>
              <a:t>complément</a:t>
            </a:r>
            <a:r>
              <a:rPr lang="en-US" dirty="0"/>
              <a:t> des emails et de la </a:t>
            </a:r>
            <a:r>
              <a:rPr lang="en-US" dirty="0" err="1"/>
              <a:t>voix</a:t>
            </a:r>
            <a:r>
              <a:rPr lang="en-US" dirty="0"/>
              <a:t>.</a:t>
            </a:r>
          </a:p>
          <a:p>
            <a:r>
              <a:rPr lang="en-US" dirty="0"/>
              <a:t>Il a </a:t>
            </a:r>
            <a:r>
              <a:rPr lang="en-US" dirty="0" err="1"/>
              <a:t>l’avantage</a:t>
            </a:r>
            <a:r>
              <a:rPr lang="en-US" dirty="0"/>
              <a:t> d’être </a:t>
            </a:r>
            <a:r>
              <a:rPr lang="en-US" dirty="0" err="1"/>
              <a:t>pluse</a:t>
            </a:r>
            <a:r>
              <a:rPr lang="en-US" dirty="0"/>
              <a:t> </a:t>
            </a:r>
            <a:r>
              <a:rPr lang="en-US" dirty="0" err="1"/>
              <a:t>fiable</a:t>
            </a:r>
            <a:r>
              <a:rPr lang="en-US" dirty="0"/>
              <a:t> (en </a:t>
            </a:r>
            <a:r>
              <a:rPr lang="en-US" dirty="0" err="1"/>
              <a:t>termes</a:t>
            </a:r>
            <a:r>
              <a:rPr lang="en-US" dirty="0"/>
              <a:t> de </a:t>
            </a:r>
            <a:r>
              <a:rPr lang="en-US" dirty="0" err="1"/>
              <a:t>sécurité</a:t>
            </a:r>
            <a:r>
              <a:rPr lang="en-US" dirty="0"/>
              <a:t>) </a:t>
            </a:r>
            <a:r>
              <a:rPr lang="en-US" dirty="0" err="1"/>
              <a:t>qu’un</a:t>
            </a:r>
            <a:r>
              <a:rPr lang="en-US" dirty="0"/>
              <a:t> email et plus </a:t>
            </a:r>
            <a:r>
              <a:rPr lang="en-US" dirty="0" err="1"/>
              <a:t>facilement</a:t>
            </a:r>
            <a:r>
              <a:rPr lang="en-US" dirty="0"/>
              <a:t> auditable que la </a:t>
            </a:r>
            <a:r>
              <a:rPr lang="en-US" dirty="0" err="1"/>
              <a:t>voix</a:t>
            </a:r>
            <a:endParaRPr lang="en-US" dirty="0"/>
          </a:p>
          <a:p>
            <a:endParaRPr lang="en-US" dirty="0"/>
          </a:p>
          <a:p>
            <a:r>
              <a:rPr lang="en-US" dirty="0" err="1"/>
              <a:t>Quelques</a:t>
            </a:r>
            <a:r>
              <a:rPr lang="en-US" dirty="0"/>
              <a:t> </a:t>
            </a:r>
            <a:r>
              <a:rPr lang="en-US" dirty="0" err="1"/>
              <a:t>exemples</a:t>
            </a:r>
            <a:r>
              <a:rPr lang="en-US" dirty="0"/>
              <a:t> pour </a:t>
            </a:r>
            <a:r>
              <a:rPr lang="en-US" dirty="0" err="1"/>
              <a:t>illustrer</a:t>
            </a:r>
            <a:r>
              <a:rPr lang="en-US" dirty="0"/>
              <a:t>:</a:t>
            </a:r>
          </a:p>
          <a:p>
            <a:endParaRPr lang="en-US" dirty="0"/>
          </a:p>
          <a:p>
            <a:r>
              <a:rPr lang="en-US" dirty="0"/>
              <a:t>- Pour </a:t>
            </a:r>
            <a:r>
              <a:rPr lang="en-US" dirty="0" err="1"/>
              <a:t>virer</a:t>
            </a:r>
            <a:r>
              <a:rPr lang="en-US" dirty="0"/>
              <a:t> </a:t>
            </a:r>
            <a:r>
              <a:rPr lang="en-US" dirty="0" err="1"/>
              <a:t>votre</a:t>
            </a:r>
            <a:r>
              <a:rPr lang="en-US" dirty="0"/>
              <a:t> </a:t>
            </a:r>
            <a:r>
              <a:rPr lang="en-US" dirty="0" err="1"/>
              <a:t>ecot</a:t>
            </a:r>
            <a:r>
              <a:rPr lang="en-US" dirty="0"/>
              <a:t> à Luigi pour le diner de </a:t>
            </a:r>
            <a:r>
              <a:rPr lang="en-US" dirty="0" err="1"/>
              <a:t>ce</a:t>
            </a:r>
            <a:r>
              <a:rPr lang="en-US" dirty="0"/>
              <a:t> </a:t>
            </a:r>
            <a:r>
              <a:rPr lang="en-US" dirty="0" err="1"/>
              <a:t>soir</a:t>
            </a:r>
            <a:r>
              <a:rPr lang="en-US" dirty="0"/>
              <a:t>: Ne </a:t>
            </a:r>
            <a:r>
              <a:rPr lang="en-US" dirty="0" err="1"/>
              <a:t>reveriez</a:t>
            </a:r>
            <a:r>
              <a:rPr lang="en-US" dirty="0"/>
              <a:t> </a:t>
            </a:r>
            <a:r>
              <a:rPr lang="en-US" dirty="0" err="1"/>
              <a:t>vous</a:t>
            </a:r>
            <a:r>
              <a:rPr lang="en-US" dirty="0"/>
              <a:t> pas de </a:t>
            </a:r>
            <a:r>
              <a:rPr lang="en-US" dirty="0" err="1"/>
              <a:t>pouvoir</a:t>
            </a:r>
            <a:r>
              <a:rPr lang="en-US" dirty="0"/>
              <a:t> </a:t>
            </a:r>
            <a:r>
              <a:rPr lang="en-US" dirty="0" err="1"/>
              <a:t>envoyer</a:t>
            </a:r>
            <a:r>
              <a:rPr lang="en-US" dirty="0"/>
              <a:t> un simple </a:t>
            </a:r>
            <a:r>
              <a:rPr lang="en-US" dirty="0" err="1"/>
              <a:t>whatsapp</a:t>
            </a:r>
            <a:r>
              <a:rPr lang="en-US" dirty="0"/>
              <a:t> a </a:t>
            </a:r>
            <a:r>
              <a:rPr lang="en-US" dirty="0" err="1"/>
              <a:t>votre</a:t>
            </a:r>
            <a:r>
              <a:rPr lang="en-US" dirty="0"/>
              <a:t> </a:t>
            </a:r>
            <a:r>
              <a:rPr lang="en-US" dirty="0" err="1"/>
              <a:t>banque</a:t>
            </a:r>
            <a:r>
              <a:rPr lang="en-US" dirty="0"/>
              <a:t> </a:t>
            </a:r>
            <a:r>
              <a:rPr lang="en-US" dirty="0" err="1"/>
              <a:t>plutot</a:t>
            </a:r>
            <a:r>
              <a:rPr lang="en-US" dirty="0"/>
              <a:t> que de </a:t>
            </a:r>
            <a:r>
              <a:rPr lang="en-US" dirty="0" err="1"/>
              <a:t>vous</a:t>
            </a:r>
            <a:r>
              <a:rPr lang="en-US" dirty="0"/>
              <a:t> connecter a un mobile banking incomprehensible et </a:t>
            </a:r>
            <a:r>
              <a:rPr lang="en-US" dirty="0" err="1"/>
              <a:t>lourd</a:t>
            </a:r>
            <a:r>
              <a:rPr lang="en-US" dirty="0"/>
              <a:t> </a:t>
            </a:r>
            <a:r>
              <a:rPr lang="en-US" dirty="0" err="1"/>
              <a:t>d’utilisation</a:t>
            </a:r>
            <a:r>
              <a:rPr lang="en-US" dirty="0"/>
              <a:t> et qui plus </a:t>
            </a:r>
            <a:r>
              <a:rPr lang="en-US" dirty="0" err="1"/>
              <a:t>est</a:t>
            </a:r>
            <a:r>
              <a:rPr lang="en-US" dirty="0"/>
              <a:t> different </a:t>
            </a:r>
            <a:r>
              <a:rPr lang="en-US" dirty="0" err="1"/>
              <a:t>d’une</a:t>
            </a:r>
            <a:r>
              <a:rPr lang="en-US" dirty="0"/>
              <a:t> </a:t>
            </a:r>
            <a:r>
              <a:rPr lang="en-US" dirty="0" err="1"/>
              <a:t>banque</a:t>
            </a:r>
            <a:r>
              <a:rPr lang="en-US" dirty="0"/>
              <a:t> à </a:t>
            </a:r>
            <a:r>
              <a:rPr lang="en-US" dirty="0" err="1"/>
              <a:t>une</a:t>
            </a:r>
            <a:r>
              <a:rPr lang="en-US" dirty="0"/>
              <a:t> </a:t>
            </a:r>
            <a:r>
              <a:rPr lang="en-US" dirty="0" err="1"/>
              <a:t>autre</a:t>
            </a:r>
            <a:endParaRPr lang="en-US" dirty="0"/>
          </a:p>
          <a:p>
            <a:endParaRPr lang="en-US" dirty="0"/>
          </a:p>
          <a:p>
            <a:r>
              <a:rPr lang="en-US" dirty="0"/>
              <a:t>En tant </a:t>
            </a:r>
            <a:r>
              <a:rPr lang="en-US" dirty="0" err="1"/>
              <a:t>qu’employeurs</a:t>
            </a:r>
            <a:r>
              <a:rPr lang="en-US" dirty="0"/>
              <a:t>, les </a:t>
            </a:r>
            <a:r>
              <a:rPr lang="en-US" dirty="0" err="1"/>
              <a:t>jeunes</a:t>
            </a:r>
            <a:r>
              <a:rPr lang="en-US" dirty="0"/>
              <a:t> que nous </a:t>
            </a:r>
            <a:r>
              <a:rPr lang="en-US" dirty="0" err="1"/>
              <a:t>embauchons</a:t>
            </a:r>
            <a:r>
              <a:rPr lang="en-US" dirty="0"/>
              <a:t> </a:t>
            </a:r>
            <a:r>
              <a:rPr lang="en-US" dirty="0" err="1"/>
              <a:t>sont</a:t>
            </a:r>
            <a:r>
              <a:rPr lang="en-US" dirty="0"/>
              <a:t> “</a:t>
            </a:r>
            <a:r>
              <a:rPr lang="en-US" dirty="0" err="1"/>
              <a:t>nés</a:t>
            </a:r>
            <a:r>
              <a:rPr lang="en-US" dirty="0"/>
              <a:t>” </a:t>
            </a:r>
            <a:r>
              <a:rPr lang="en-US" dirty="0" err="1"/>
              <a:t>digitaux</a:t>
            </a:r>
            <a:r>
              <a:rPr lang="en-US" dirty="0"/>
              <a:t>, </a:t>
            </a:r>
            <a:r>
              <a:rPr lang="en-US" dirty="0" err="1"/>
              <a:t>ce</a:t>
            </a:r>
            <a:r>
              <a:rPr lang="en-US" dirty="0"/>
              <a:t> </a:t>
            </a:r>
            <a:r>
              <a:rPr lang="en-US" dirty="0" err="1"/>
              <a:t>sont</a:t>
            </a:r>
            <a:r>
              <a:rPr lang="en-US" dirty="0"/>
              <a:t> </a:t>
            </a:r>
            <a:r>
              <a:rPr lang="en-US" dirty="0" err="1"/>
              <a:t>nos</a:t>
            </a:r>
            <a:r>
              <a:rPr lang="en-US" dirty="0"/>
              <a:t> enfants:</a:t>
            </a:r>
          </a:p>
          <a:p>
            <a:pPr marL="171450" indent="-171450">
              <a:buFontTx/>
              <a:buChar char="-"/>
            </a:pPr>
            <a:r>
              <a:rPr lang="en-US" dirty="0" err="1"/>
              <a:t>Quand</a:t>
            </a:r>
            <a:r>
              <a:rPr lang="en-US" dirty="0"/>
              <a:t> </a:t>
            </a:r>
            <a:r>
              <a:rPr lang="en-US" dirty="0" err="1"/>
              <a:t>est</a:t>
            </a:r>
            <a:r>
              <a:rPr lang="en-US" dirty="0"/>
              <a:t> </a:t>
            </a:r>
            <a:r>
              <a:rPr lang="en-US" dirty="0" err="1"/>
              <a:t>est</a:t>
            </a:r>
            <a:r>
              <a:rPr lang="en-US" dirty="0"/>
              <a:t> la </a:t>
            </a:r>
            <a:r>
              <a:rPr lang="en-US" dirty="0" err="1"/>
              <a:t>dernière</a:t>
            </a:r>
            <a:r>
              <a:rPr lang="en-US" dirty="0"/>
              <a:t> </a:t>
            </a:r>
            <a:r>
              <a:rPr lang="en-US" dirty="0" err="1"/>
              <a:t>fois</a:t>
            </a:r>
            <a:r>
              <a:rPr lang="en-US" dirty="0"/>
              <a:t> que </a:t>
            </a:r>
            <a:r>
              <a:rPr lang="en-US" dirty="0" err="1"/>
              <a:t>vous</a:t>
            </a:r>
            <a:r>
              <a:rPr lang="en-US" dirty="0"/>
              <a:t> </a:t>
            </a:r>
            <a:r>
              <a:rPr lang="en-US" dirty="0" err="1"/>
              <a:t>avez</a:t>
            </a:r>
            <a:r>
              <a:rPr lang="en-US" dirty="0"/>
              <a:t> </a:t>
            </a:r>
            <a:r>
              <a:rPr lang="en-US" dirty="0" err="1"/>
              <a:t>échangé</a:t>
            </a:r>
            <a:r>
              <a:rPr lang="en-US" dirty="0"/>
              <a:t> un </a:t>
            </a:r>
            <a:r>
              <a:rPr lang="en-US" dirty="0" err="1"/>
              <a:t>whatsapp</a:t>
            </a:r>
            <a:r>
              <a:rPr lang="en-US" dirty="0"/>
              <a:t> avec un de </a:t>
            </a:r>
            <a:r>
              <a:rPr lang="en-US" dirty="0" err="1"/>
              <a:t>vos</a:t>
            </a:r>
            <a:r>
              <a:rPr lang="en-US" dirty="0"/>
              <a:t> enfants: pour </a:t>
            </a:r>
            <a:r>
              <a:rPr lang="en-US" dirty="0" err="1"/>
              <a:t>moi</a:t>
            </a:r>
            <a:r>
              <a:rPr lang="en-US" dirty="0"/>
              <a:t> </a:t>
            </a:r>
            <a:r>
              <a:rPr lang="en-US" dirty="0" err="1"/>
              <a:t>c’était</a:t>
            </a:r>
            <a:r>
              <a:rPr lang="en-US" dirty="0"/>
              <a:t> </a:t>
            </a:r>
            <a:r>
              <a:rPr lang="en-US" dirty="0" err="1"/>
              <a:t>ce</a:t>
            </a:r>
            <a:r>
              <a:rPr lang="en-US" dirty="0"/>
              <a:t> matin</a:t>
            </a:r>
          </a:p>
          <a:p>
            <a:pPr marL="171450" indent="-171450">
              <a:buFontTx/>
              <a:buChar char="-"/>
            </a:pPr>
            <a:r>
              <a:rPr lang="en-US" dirty="0" err="1"/>
              <a:t>Quel</a:t>
            </a:r>
            <a:r>
              <a:rPr lang="en-US" dirty="0"/>
              <a:t> </a:t>
            </a:r>
            <a:r>
              <a:rPr lang="en-US" dirty="0" err="1"/>
              <a:t>est</a:t>
            </a:r>
            <a:r>
              <a:rPr lang="en-US" dirty="0"/>
              <a:t> le ratio de mail/chats que </a:t>
            </a:r>
            <a:r>
              <a:rPr lang="en-US" dirty="0" err="1"/>
              <a:t>vous</a:t>
            </a:r>
            <a:r>
              <a:rPr lang="en-US" dirty="0"/>
              <a:t> </a:t>
            </a:r>
            <a:r>
              <a:rPr lang="en-US" dirty="0" err="1"/>
              <a:t>envoyez</a:t>
            </a:r>
            <a:r>
              <a:rPr lang="en-US" dirty="0"/>
              <a:t> à </a:t>
            </a:r>
            <a:r>
              <a:rPr lang="en-US" dirty="0" err="1"/>
              <a:t>vos</a:t>
            </a:r>
            <a:r>
              <a:rPr lang="en-US" dirty="0"/>
              <a:t> enfants? 99%/1%?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err="1"/>
              <a:t>Quand</a:t>
            </a:r>
            <a:r>
              <a:rPr lang="en-US" dirty="0"/>
              <a:t> </a:t>
            </a:r>
            <a:r>
              <a:rPr lang="en-US" dirty="0" err="1"/>
              <a:t>est</a:t>
            </a:r>
            <a:r>
              <a:rPr lang="en-US" dirty="0"/>
              <a:t> </a:t>
            </a:r>
            <a:r>
              <a:rPr lang="en-US" dirty="0" err="1"/>
              <a:t>est</a:t>
            </a:r>
            <a:r>
              <a:rPr lang="en-US" dirty="0"/>
              <a:t> la </a:t>
            </a:r>
            <a:r>
              <a:rPr lang="en-US" dirty="0" err="1"/>
              <a:t>dernière</a:t>
            </a:r>
            <a:r>
              <a:rPr lang="en-US" dirty="0"/>
              <a:t> </a:t>
            </a:r>
            <a:r>
              <a:rPr lang="en-US" dirty="0" err="1"/>
              <a:t>fois</a:t>
            </a:r>
            <a:r>
              <a:rPr lang="en-US" dirty="0"/>
              <a:t> que </a:t>
            </a:r>
            <a:r>
              <a:rPr lang="en-US" dirty="0" err="1"/>
              <a:t>votre</a:t>
            </a:r>
            <a:r>
              <a:rPr lang="en-US" dirty="0"/>
              <a:t> enfant a </a:t>
            </a:r>
            <a:r>
              <a:rPr lang="en-US" dirty="0" err="1"/>
              <a:t>décroché</a:t>
            </a:r>
            <a:r>
              <a:rPr lang="en-US" dirty="0"/>
              <a:t> son </a:t>
            </a:r>
            <a:r>
              <a:rPr lang="en-US" dirty="0" err="1"/>
              <a:t>natel</a:t>
            </a:r>
            <a:r>
              <a:rPr lang="en-US" dirty="0"/>
              <a:t> </a:t>
            </a:r>
            <a:r>
              <a:rPr lang="en-US" dirty="0" err="1"/>
              <a:t>lorsque</a:t>
            </a:r>
            <a:r>
              <a:rPr lang="en-US" dirty="0"/>
              <a:t> </a:t>
            </a:r>
            <a:r>
              <a:rPr lang="en-US" dirty="0" err="1"/>
              <a:t>vous</a:t>
            </a:r>
            <a:r>
              <a:rPr lang="en-US" dirty="0"/>
              <a:t> </a:t>
            </a:r>
            <a:r>
              <a:rPr lang="en-US" dirty="0" err="1"/>
              <a:t>l’avez</a:t>
            </a:r>
            <a:r>
              <a:rPr lang="en-US" dirty="0"/>
              <a:t> </a:t>
            </a:r>
            <a:r>
              <a:rPr lang="en-US" dirty="0" err="1"/>
              <a:t>appelé</a:t>
            </a:r>
            <a:r>
              <a:rPr lang="en-US" dirty="0"/>
              <a:t>: </a:t>
            </a:r>
            <a:r>
              <a:rPr lang="en-US" dirty="0" err="1"/>
              <a:t>personnellement</a:t>
            </a:r>
            <a:r>
              <a:rPr lang="en-US" dirty="0"/>
              <a:t> je me </a:t>
            </a:r>
            <a:r>
              <a:rPr lang="en-US" dirty="0" err="1"/>
              <a:t>souviens</a:t>
            </a:r>
            <a:r>
              <a:rPr lang="en-US" dirty="0"/>
              <a:t> plus, 2021 </a:t>
            </a:r>
            <a:r>
              <a:rPr lang="en-US" dirty="0" err="1"/>
              <a:t>peut</a:t>
            </a:r>
            <a:r>
              <a:rPr lang="en-US" dirty="0"/>
              <a:t> </a:t>
            </a:r>
            <a:r>
              <a:rPr lang="en-US" dirty="0" err="1"/>
              <a:t>etre</a:t>
            </a:r>
            <a:r>
              <a:rPr lang="en-US" dirty="0"/>
              <a:t>.</a:t>
            </a:r>
          </a:p>
          <a:p>
            <a:pPr marL="171450" indent="-171450">
              <a:buFontTx/>
              <a:buChar char="-"/>
            </a:pPr>
            <a:endParaRPr lang="en-US" dirty="0"/>
          </a:p>
          <a:p>
            <a:pPr marL="0" indent="0">
              <a:buFontTx/>
              <a:buNone/>
            </a:pPr>
            <a:r>
              <a:rPr lang="en-US" dirty="0"/>
              <a:t>Il </a:t>
            </a:r>
            <a:r>
              <a:rPr lang="en-US" dirty="0" err="1"/>
              <a:t>va</a:t>
            </a:r>
            <a:r>
              <a:rPr lang="en-US" dirty="0"/>
              <a:t> </a:t>
            </a:r>
            <a:r>
              <a:rPr lang="en-US" dirty="0" err="1"/>
              <a:t>falloir</a:t>
            </a:r>
            <a:r>
              <a:rPr lang="en-US" dirty="0"/>
              <a:t> </a:t>
            </a:r>
            <a:r>
              <a:rPr lang="en-US" dirty="0" err="1"/>
              <a:t>s’adapter</a:t>
            </a:r>
            <a:r>
              <a:rPr lang="en-US" dirty="0"/>
              <a:t> </a:t>
            </a:r>
            <a:r>
              <a:rPr lang="en-US" dirty="0" err="1"/>
              <a:t>d’une</a:t>
            </a:r>
            <a:r>
              <a:rPr lang="en-US" dirty="0"/>
              <a:t> </a:t>
            </a:r>
            <a:r>
              <a:rPr lang="en-US" dirty="0" err="1"/>
              <a:t>certaine</a:t>
            </a:r>
            <a:r>
              <a:rPr lang="en-US" dirty="0"/>
              <a:t> manière à </a:t>
            </a:r>
            <a:r>
              <a:rPr lang="en-US" dirty="0" err="1"/>
              <a:t>leurs</a:t>
            </a:r>
            <a:r>
              <a:rPr lang="en-US" dirty="0"/>
              <a:t> habitudes et nous </a:t>
            </a:r>
            <a:r>
              <a:rPr lang="en-US" dirty="0" err="1"/>
              <a:t>avons</a:t>
            </a:r>
            <a:r>
              <a:rPr lang="en-US" dirty="0"/>
              <a:t> nous meme pris le </a:t>
            </a:r>
            <a:r>
              <a:rPr lang="en-US" dirty="0" err="1"/>
              <a:t>pli</a:t>
            </a:r>
            <a:r>
              <a:rPr lang="en-US" dirty="0"/>
              <a:t> de </a:t>
            </a:r>
            <a:r>
              <a:rPr lang="en-US" dirty="0" err="1"/>
              <a:t>toute</a:t>
            </a:r>
            <a:r>
              <a:rPr lang="en-US" dirty="0"/>
              <a:t> manière: pour se </a:t>
            </a:r>
            <a:r>
              <a:rPr lang="en-US" dirty="0" err="1"/>
              <a:t>caler</a:t>
            </a:r>
            <a:r>
              <a:rPr lang="en-US" dirty="0"/>
              <a:t> avec Wadah et Luigi pour </a:t>
            </a:r>
            <a:r>
              <a:rPr lang="en-US" dirty="0" err="1"/>
              <a:t>ce</a:t>
            </a:r>
            <a:r>
              <a:rPr lang="en-US" dirty="0"/>
              <a:t> </a:t>
            </a:r>
            <a:r>
              <a:rPr lang="en-US" dirty="0" err="1"/>
              <a:t>soir</a:t>
            </a:r>
            <a:r>
              <a:rPr lang="en-US" dirty="0"/>
              <a:t>: 10 emails, 20 </a:t>
            </a:r>
            <a:r>
              <a:rPr lang="en-US" dirty="0" err="1"/>
              <a:t>whatsapp</a:t>
            </a:r>
            <a:r>
              <a:rPr lang="en-US" dirty="0"/>
              <a:t> messages, 0 </a:t>
            </a:r>
            <a:r>
              <a:rPr lang="en-US" dirty="0" err="1"/>
              <a:t>appels</a:t>
            </a:r>
            <a:r>
              <a:rPr lang="en-US" dirty="0"/>
              <a:t>.</a:t>
            </a:r>
          </a:p>
          <a:p>
            <a:endParaRPr lang="en-US" dirty="0"/>
          </a:p>
          <a:p>
            <a:r>
              <a:rPr lang="en-US" dirty="0"/>
              <a:t>Dans </a:t>
            </a:r>
            <a:r>
              <a:rPr lang="en-US" dirty="0" err="1"/>
              <a:t>mon</a:t>
            </a:r>
            <a:r>
              <a:rPr lang="en-US" dirty="0"/>
              <a:t> </a:t>
            </a:r>
            <a:r>
              <a:rPr lang="en-US" dirty="0" err="1"/>
              <a:t>metier</a:t>
            </a:r>
            <a:r>
              <a:rPr lang="en-US" dirty="0"/>
              <a:t> de </a:t>
            </a:r>
            <a:r>
              <a:rPr lang="en-US" dirty="0" err="1"/>
              <a:t>vendeur</a:t>
            </a:r>
            <a:r>
              <a:rPr lang="en-US" dirty="0"/>
              <a:t>:</a:t>
            </a:r>
          </a:p>
          <a:p>
            <a:pPr marL="171450" indent="-171450">
              <a:buFontTx/>
              <a:buChar char="-"/>
            </a:pPr>
            <a:r>
              <a:rPr lang="en-US" dirty="0"/>
              <a:t>Il y a encore 2 </a:t>
            </a:r>
            <a:r>
              <a:rPr lang="en-US" dirty="0" err="1"/>
              <a:t>ans</a:t>
            </a:r>
            <a:r>
              <a:rPr lang="en-US" dirty="0"/>
              <a:t> le cold calling </a:t>
            </a:r>
            <a:r>
              <a:rPr lang="en-US" dirty="0" err="1"/>
              <a:t>etait</a:t>
            </a:r>
            <a:r>
              <a:rPr lang="en-US" dirty="0"/>
              <a:t> encore </a:t>
            </a:r>
            <a:r>
              <a:rPr lang="en-US" dirty="0" err="1"/>
              <a:t>une</a:t>
            </a:r>
            <a:r>
              <a:rPr lang="en-US" dirty="0"/>
              <a:t> pratique </a:t>
            </a:r>
            <a:r>
              <a:rPr lang="en-US" dirty="0" err="1"/>
              <a:t>repandue</a:t>
            </a:r>
            <a:endParaRPr lang="en-US" dirty="0"/>
          </a:p>
          <a:p>
            <a:pPr marL="171450" indent="-171450">
              <a:buFontTx/>
              <a:buChar char="-"/>
            </a:pPr>
            <a:r>
              <a:rPr lang="en-US" dirty="0" err="1"/>
              <a:t>Aujourd’hui</a:t>
            </a:r>
            <a:r>
              <a:rPr lang="en-US" dirty="0"/>
              <a:t>, </a:t>
            </a:r>
            <a:r>
              <a:rPr lang="en-US" dirty="0" err="1"/>
              <a:t>l’appel</a:t>
            </a:r>
            <a:r>
              <a:rPr lang="en-US" dirty="0"/>
              <a:t> </a:t>
            </a:r>
            <a:r>
              <a:rPr lang="en-US" dirty="0" err="1"/>
              <a:t>est</a:t>
            </a:r>
            <a:r>
              <a:rPr lang="en-US" dirty="0"/>
              <a:t> </a:t>
            </a:r>
            <a:r>
              <a:rPr lang="en-US" dirty="0" err="1"/>
              <a:t>quasiment</a:t>
            </a:r>
            <a:r>
              <a:rPr lang="en-US" dirty="0"/>
              <a:t> impossible: qui </a:t>
            </a:r>
            <a:r>
              <a:rPr lang="en-US" dirty="0" err="1"/>
              <a:t>utilise</a:t>
            </a:r>
            <a:r>
              <a:rPr lang="en-US" dirty="0"/>
              <a:t> encore un telephone fixe de bureau? </a:t>
            </a:r>
          </a:p>
          <a:p>
            <a:pPr marL="171450" indent="-171450">
              <a:buFontTx/>
              <a:buChar char="-"/>
            </a:pPr>
            <a:r>
              <a:rPr lang="en-US" dirty="0" err="1"/>
              <a:t>Tous</a:t>
            </a:r>
            <a:r>
              <a:rPr lang="en-US" dirty="0"/>
              <a:t> </a:t>
            </a:r>
            <a:r>
              <a:rPr lang="en-US" dirty="0" err="1"/>
              <a:t>mes</a:t>
            </a:r>
            <a:r>
              <a:rPr lang="en-US" dirty="0"/>
              <a:t> pairs </a:t>
            </a:r>
            <a:r>
              <a:rPr lang="en-US" dirty="0" err="1"/>
              <a:t>rencontrent</a:t>
            </a:r>
            <a:r>
              <a:rPr lang="en-US" dirty="0"/>
              <a:t> les memes </a:t>
            </a:r>
            <a:r>
              <a:rPr lang="en-US" dirty="0" err="1"/>
              <a:t>difficultes</a:t>
            </a:r>
            <a:r>
              <a:rPr lang="en-US" dirty="0"/>
              <a:t>: se connecter et </a:t>
            </a:r>
            <a:r>
              <a:rPr lang="en-US" dirty="0" err="1"/>
              <a:t>accrocher</a:t>
            </a:r>
            <a:r>
              <a:rPr lang="en-US" dirty="0"/>
              <a:t> le prospects via un message linked-in </a:t>
            </a:r>
            <a:r>
              <a:rPr lang="en-US" dirty="0" err="1"/>
              <a:t>ou</a:t>
            </a:r>
            <a:r>
              <a:rPr lang="en-US" dirty="0"/>
              <a:t> un email </a:t>
            </a:r>
            <a:r>
              <a:rPr lang="en-US" dirty="0" err="1"/>
              <a:t>devient</a:t>
            </a:r>
            <a:r>
              <a:rPr lang="en-US" dirty="0"/>
              <a:t> la </a:t>
            </a:r>
            <a:r>
              <a:rPr lang="en-US" dirty="0" err="1"/>
              <a:t>seule</a:t>
            </a:r>
            <a:r>
              <a:rPr lang="en-US" dirty="0"/>
              <a:t> manière. </a:t>
            </a:r>
          </a:p>
          <a:p>
            <a:pPr marL="171450" indent="-171450">
              <a:buFontTx/>
              <a:buChar char="-"/>
            </a:pPr>
            <a:r>
              <a:rPr lang="en-US" dirty="0"/>
              <a:t>Et </a:t>
            </a:r>
            <a:r>
              <a:rPr lang="en-US" dirty="0" err="1"/>
              <a:t>ceci</a:t>
            </a:r>
            <a:r>
              <a:rPr lang="en-US" dirty="0"/>
              <a:t> en </a:t>
            </a:r>
            <a:r>
              <a:rPr lang="en-US" dirty="0" err="1"/>
              <a:t>moins</a:t>
            </a:r>
            <a:r>
              <a:rPr lang="en-US" dirty="0"/>
              <a:t> de 2 ans. </a:t>
            </a:r>
            <a:r>
              <a:rPr lang="en-US" dirty="0" err="1"/>
              <a:t>Quel</a:t>
            </a:r>
            <a:r>
              <a:rPr lang="en-US" dirty="0"/>
              <a:t> shift! </a:t>
            </a:r>
          </a:p>
          <a:p>
            <a:endParaRPr lang="en-US" dirty="0"/>
          </a:p>
          <a:p>
            <a:pPr marL="171450" indent="-171450">
              <a:buFontTx/>
              <a:buChar char="-"/>
            </a:pPr>
            <a:endParaRPr lang="en-US" dirty="0"/>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E4334985-1A3C-443D-97FA-F4261AD329CF}" type="slidenum">
              <a:rPr lang="id-ID" smtClean="0"/>
              <a:t>5</a:t>
            </a:fld>
            <a:endParaRPr lang="id-ID"/>
          </a:p>
        </p:txBody>
      </p:sp>
    </p:spTree>
    <p:extLst>
      <p:ext uri="{BB962C8B-B14F-4D97-AF65-F5344CB8AC3E}">
        <p14:creationId xmlns:p14="http://schemas.microsoft.com/office/powerpoint/2010/main" val="2677526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Voila </a:t>
            </a:r>
            <a:r>
              <a:rPr lang="en-US" dirty="0" err="1"/>
              <a:t>une</a:t>
            </a:r>
            <a:r>
              <a:rPr lang="en-US" dirty="0"/>
              <a:t> </a:t>
            </a:r>
            <a:r>
              <a:rPr lang="en-US" dirty="0" err="1"/>
              <a:t>liste</a:t>
            </a:r>
            <a:r>
              <a:rPr lang="en-US" dirty="0"/>
              <a:t> à </a:t>
            </a:r>
            <a:r>
              <a:rPr lang="en-US" dirty="0" err="1"/>
              <a:t>peu</a:t>
            </a:r>
            <a:r>
              <a:rPr lang="en-US" dirty="0"/>
              <a:t> </a:t>
            </a:r>
            <a:r>
              <a:rPr lang="en-US" dirty="0" err="1"/>
              <a:t>pres</a:t>
            </a:r>
            <a:r>
              <a:rPr lang="en-US" dirty="0"/>
              <a:t> exhaustive et comprehensible des classes </a:t>
            </a:r>
            <a:r>
              <a:rPr lang="en-US" dirty="0" err="1"/>
              <a:t>d’actifs</a:t>
            </a:r>
            <a:r>
              <a:rPr lang="en-US" dirty="0"/>
              <a:t> </a:t>
            </a:r>
            <a:r>
              <a:rPr lang="en-US" dirty="0" err="1"/>
              <a:t>traitées</a:t>
            </a:r>
            <a:r>
              <a:rPr lang="en-US" dirty="0"/>
              <a:t> par </a:t>
            </a:r>
            <a:r>
              <a:rPr lang="en-US" dirty="0" err="1"/>
              <a:t>ces</a:t>
            </a:r>
            <a:r>
              <a:rPr lang="en-US" dirty="0"/>
              <a:t> institutions </a:t>
            </a:r>
            <a:r>
              <a:rPr lang="en-US" dirty="0" err="1"/>
              <a:t>financieres</a:t>
            </a:r>
            <a:r>
              <a:rPr lang="en-US" dirty="0"/>
              <a:t> avec:</a:t>
            </a:r>
          </a:p>
          <a:p>
            <a:endParaRPr lang="en-US" dirty="0"/>
          </a:p>
          <a:p>
            <a:pPr marL="171450" indent="-171450">
              <a:buFontTx/>
              <a:buChar char="-"/>
            </a:pPr>
            <a:r>
              <a:rPr lang="en-US" dirty="0" err="1"/>
              <a:t>leur</a:t>
            </a:r>
            <a:r>
              <a:rPr lang="en-US" dirty="0"/>
              <a:t> </a:t>
            </a:r>
            <a:r>
              <a:rPr lang="en-US" dirty="0" err="1"/>
              <a:t>liquidité</a:t>
            </a:r>
            <a:r>
              <a:rPr lang="en-US" dirty="0"/>
              <a:t> </a:t>
            </a:r>
            <a:r>
              <a:rPr lang="en-US" dirty="0" err="1"/>
              <a:t>sont-elles</a:t>
            </a:r>
            <a:r>
              <a:rPr lang="en-US" dirty="0"/>
              <a:t> </a:t>
            </a:r>
            <a:r>
              <a:rPr lang="en-US" dirty="0" err="1"/>
              <a:t>facilement</a:t>
            </a:r>
            <a:r>
              <a:rPr lang="en-US" dirty="0"/>
              <a:t> </a:t>
            </a:r>
            <a:r>
              <a:rPr lang="en-US" dirty="0" err="1"/>
              <a:t>négociables</a:t>
            </a:r>
            <a:r>
              <a:rPr lang="en-US" dirty="0"/>
              <a:t> </a:t>
            </a:r>
            <a:r>
              <a:rPr lang="en-US" dirty="0" err="1"/>
              <a:t>si</a:t>
            </a:r>
            <a:r>
              <a:rPr lang="en-US" dirty="0"/>
              <a:t> je </a:t>
            </a:r>
            <a:r>
              <a:rPr lang="en-US" dirty="0" err="1"/>
              <a:t>veux</a:t>
            </a:r>
            <a:r>
              <a:rPr lang="en-US" dirty="0"/>
              <a:t> en </a:t>
            </a:r>
            <a:r>
              <a:rPr lang="en-US" dirty="0" err="1"/>
              <a:t>acheter</a:t>
            </a:r>
            <a:r>
              <a:rPr lang="en-US" dirty="0"/>
              <a:t> </a:t>
            </a:r>
            <a:r>
              <a:rPr lang="en-US" dirty="0" err="1"/>
              <a:t>ou</a:t>
            </a:r>
            <a:r>
              <a:rPr lang="en-US" dirty="0"/>
              <a:t> en </a:t>
            </a:r>
            <a:r>
              <a:rPr lang="en-US" dirty="0" err="1"/>
              <a:t>vendre</a:t>
            </a:r>
            <a:r>
              <a:rPr lang="en-US" dirty="0"/>
              <a:t> en tant que </a:t>
            </a:r>
            <a:r>
              <a:rPr lang="en-US" dirty="0" err="1"/>
              <a:t>professionnel</a:t>
            </a:r>
            <a:endParaRPr lang="en-US" dirty="0"/>
          </a:p>
          <a:p>
            <a:pPr marL="171450" indent="-171450">
              <a:buFontTx/>
              <a:buChar char="-"/>
            </a:pPr>
            <a:r>
              <a:rPr lang="en-US" dirty="0" err="1"/>
              <a:t>L’automatisation</a:t>
            </a:r>
            <a:r>
              <a:rPr lang="en-US" dirty="0"/>
              <a:t> (STP Straight Through Processing) de </a:t>
            </a:r>
            <a:r>
              <a:rPr lang="en-US" dirty="0" err="1"/>
              <a:t>leur</a:t>
            </a:r>
            <a:r>
              <a:rPr lang="en-US" dirty="0"/>
              <a:t> </a:t>
            </a:r>
            <a:r>
              <a:rPr lang="en-US" dirty="0" err="1"/>
              <a:t>chaine</a:t>
            </a:r>
            <a:r>
              <a:rPr lang="en-US" dirty="0"/>
              <a:t> de </a:t>
            </a:r>
            <a:r>
              <a:rPr lang="en-US" dirty="0" err="1"/>
              <a:t>traitement</a:t>
            </a:r>
            <a:r>
              <a:rPr lang="en-US" dirty="0"/>
              <a:t> en general dans les </a:t>
            </a:r>
            <a:r>
              <a:rPr lang="en-US" dirty="0" err="1"/>
              <a:t>banques</a:t>
            </a:r>
            <a:endParaRPr lang="en-US" dirty="0"/>
          </a:p>
          <a:p>
            <a:pPr marL="0" indent="0">
              <a:buFontTx/>
              <a:buNone/>
            </a:pPr>
            <a:endParaRPr lang="en-US" dirty="0"/>
          </a:p>
          <a:p>
            <a:pPr marL="0" indent="0">
              <a:buFontTx/>
              <a:buNone/>
            </a:pPr>
            <a:r>
              <a:rPr lang="en-US" dirty="0" err="1"/>
              <a:t>Parcourir</a:t>
            </a:r>
            <a:r>
              <a:rPr lang="en-US" dirty="0"/>
              <a:t> la </a:t>
            </a:r>
            <a:r>
              <a:rPr lang="en-US" dirty="0" err="1"/>
              <a:t>liste</a:t>
            </a:r>
            <a:r>
              <a:rPr lang="en-US" dirty="0"/>
              <a:t> (</a:t>
            </a:r>
            <a:r>
              <a:rPr lang="en-US" dirty="0" err="1"/>
              <a:t>Commentaire</a:t>
            </a:r>
            <a:r>
              <a:rPr lang="en-US" dirty="0"/>
              <a:t> sur les Equities avec Luigi et Wadah chez Deutsche Bank)</a:t>
            </a:r>
          </a:p>
          <a:p>
            <a:pPr marL="0" indent="0">
              <a:buFontTx/>
              <a:buNone/>
            </a:pPr>
            <a:endParaRPr lang="en-US" dirty="0"/>
          </a:p>
          <a:p>
            <a:pPr marL="0" indent="0">
              <a:buFontTx/>
              <a:buNone/>
            </a:pPr>
            <a:r>
              <a:rPr lang="en-US" dirty="0"/>
              <a:t>OTC: Over the counter: </a:t>
            </a:r>
            <a:r>
              <a:rPr lang="en-US" dirty="0" err="1"/>
              <a:t>negocies</a:t>
            </a:r>
            <a:r>
              <a:rPr lang="en-US" dirty="0"/>
              <a:t> de </a:t>
            </a:r>
            <a:r>
              <a:rPr lang="en-US" dirty="0" err="1"/>
              <a:t>gré</a:t>
            </a:r>
            <a:r>
              <a:rPr lang="en-US" dirty="0"/>
              <a:t> a </a:t>
            </a:r>
            <a:r>
              <a:rPr lang="en-US" dirty="0" err="1"/>
              <a:t>gré</a:t>
            </a:r>
            <a:r>
              <a:rPr lang="en-US" dirty="0"/>
              <a:t> car </a:t>
            </a:r>
            <a:r>
              <a:rPr lang="en-US" dirty="0" err="1"/>
              <a:t>n’étant</a:t>
            </a:r>
            <a:r>
              <a:rPr lang="en-US" dirty="0"/>
              <a:t> pas </a:t>
            </a:r>
            <a:r>
              <a:rPr lang="en-US" dirty="0" err="1"/>
              <a:t>géré</a:t>
            </a:r>
            <a:r>
              <a:rPr lang="en-US" dirty="0"/>
              <a:t> sur un </a:t>
            </a:r>
            <a:r>
              <a:rPr lang="en-US" dirty="0" err="1"/>
              <a:t>marché</a:t>
            </a:r>
            <a:r>
              <a:rPr lang="en-US" dirty="0"/>
              <a:t> </a:t>
            </a:r>
            <a:r>
              <a:rPr lang="en-US" dirty="0" err="1"/>
              <a:t>centralisé</a:t>
            </a:r>
            <a:r>
              <a:rPr lang="en-US" dirty="0"/>
              <a:t> (</a:t>
            </a:r>
            <a:r>
              <a:rPr lang="en-US" dirty="0" err="1"/>
              <a:t>unebourse</a:t>
            </a:r>
            <a:r>
              <a:rPr lang="en-US" dirty="0"/>
              <a:t>): </a:t>
            </a:r>
            <a:r>
              <a:rPr lang="en-US" dirty="0" err="1"/>
              <a:t>Taux</a:t>
            </a:r>
            <a:r>
              <a:rPr lang="en-US" dirty="0"/>
              <a:t>, Obligations, … </a:t>
            </a:r>
          </a:p>
          <a:p>
            <a:pPr marL="0" indent="0">
              <a:buFontTx/>
              <a:buNone/>
            </a:pPr>
            <a:endParaRPr lang="en-US" dirty="0"/>
          </a:p>
          <a:p>
            <a:pPr marL="0" indent="0">
              <a:buFontTx/>
              <a:buNone/>
            </a:pPr>
            <a:r>
              <a:rPr lang="en-US" dirty="0"/>
              <a:t>A noter, et </a:t>
            </a:r>
            <a:r>
              <a:rPr lang="en-US" dirty="0" err="1"/>
              <a:t>vous</a:t>
            </a:r>
            <a:r>
              <a:rPr lang="en-US" dirty="0"/>
              <a:t> le </a:t>
            </a:r>
            <a:r>
              <a:rPr lang="en-US" dirty="0" err="1"/>
              <a:t>verrez</a:t>
            </a:r>
            <a:r>
              <a:rPr lang="en-US" dirty="0"/>
              <a:t> dans les demos, que meme </a:t>
            </a:r>
            <a:r>
              <a:rPr lang="en-US" dirty="0" err="1"/>
              <a:t>si</a:t>
            </a:r>
            <a:r>
              <a:rPr lang="en-US" dirty="0"/>
              <a:t> </a:t>
            </a:r>
            <a:r>
              <a:rPr lang="en-US" dirty="0" err="1"/>
              <a:t>une</a:t>
            </a:r>
            <a:r>
              <a:rPr lang="en-US" dirty="0"/>
              <a:t> </a:t>
            </a:r>
            <a:r>
              <a:rPr lang="en-US" dirty="0" err="1"/>
              <a:t>classe</a:t>
            </a:r>
            <a:r>
              <a:rPr lang="en-US" dirty="0"/>
              <a:t> </a:t>
            </a:r>
            <a:r>
              <a:rPr lang="en-US" dirty="0" err="1"/>
              <a:t>d’actif</a:t>
            </a:r>
            <a:r>
              <a:rPr lang="en-US" dirty="0"/>
              <a:t> </a:t>
            </a:r>
            <a:r>
              <a:rPr lang="en-US" dirty="0" err="1"/>
              <a:t>est</a:t>
            </a:r>
            <a:r>
              <a:rPr lang="en-US" dirty="0"/>
              <a:t> </a:t>
            </a:r>
            <a:r>
              <a:rPr lang="en-US" dirty="0" err="1"/>
              <a:t>reputee</a:t>
            </a:r>
            <a:r>
              <a:rPr lang="en-US" dirty="0"/>
              <a:t> très </a:t>
            </a:r>
            <a:r>
              <a:rPr lang="en-US" dirty="0" err="1"/>
              <a:t>liquide</a:t>
            </a:r>
            <a:r>
              <a:rPr lang="en-US" dirty="0"/>
              <a:t> avec </a:t>
            </a:r>
            <a:r>
              <a:rPr lang="en-US" dirty="0" err="1"/>
              <a:t>une</a:t>
            </a:r>
            <a:r>
              <a:rPr lang="en-US" dirty="0"/>
              <a:t> </a:t>
            </a:r>
            <a:r>
              <a:rPr lang="en-US" dirty="0" err="1"/>
              <a:t>chaine</a:t>
            </a:r>
            <a:r>
              <a:rPr lang="en-US" dirty="0"/>
              <a:t> de </a:t>
            </a:r>
            <a:r>
              <a:rPr lang="en-US" dirty="0" err="1"/>
              <a:t>traitement</a:t>
            </a:r>
            <a:r>
              <a:rPr lang="en-US" dirty="0"/>
              <a:t> </a:t>
            </a:r>
            <a:r>
              <a:rPr lang="en-US" dirty="0" err="1"/>
              <a:t>automatisée</a:t>
            </a:r>
            <a:r>
              <a:rPr lang="en-US" dirty="0"/>
              <a:t>, il y a </a:t>
            </a:r>
            <a:r>
              <a:rPr lang="en-US" dirty="0" err="1"/>
              <a:t>toujours</a:t>
            </a:r>
            <a:r>
              <a:rPr lang="en-US" dirty="0"/>
              <a:t> des </a:t>
            </a:r>
            <a:r>
              <a:rPr lang="en-US" dirty="0" err="1"/>
              <a:t>cas</a:t>
            </a:r>
            <a:r>
              <a:rPr lang="en-US" dirty="0"/>
              <a:t>, </a:t>
            </a:r>
            <a:r>
              <a:rPr lang="en-US" dirty="0" err="1"/>
              <a:t>parfois</a:t>
            </a:r>
            <a:r>
              <a:rPr lang="en-US" dirty="0"/>
              <a:t> avec des volumes </a:t>
            </a:r>
            <a:r>
              <a:rPr lang="en-US" dirty="0" err="1"/>
              <a:t>conséquents</a:t>
            </a:r>
            <a:r>
              <a:rPr lang="en-US" dirty="0"/>
              <a:t>, </a:t>
            </a:r>
            <a:r>
              <a:rPr lang="en-US" dirty="0" err="1"/>
              <a:t>ou</a:t>
            </a:r>
            <a:r>
              <a:rPr lang="en-US" dirty="0"/>
              <a:t> les transactions </a:t>
            </a:r>
            <a:r>
              <a:rPr lang="en-US" dirty="0" err="1"/>
              <a:t>génèrent</a:t>
            </a:r>
            <a:r>
              <a:rPr lang="en-US" dirty="0"/>
              <a:t> encore des </a:t>
            </a:r>
            <a:r>
              <a:rPr lang="en-US" dirty="0" err="1"/>
              <a:t>traitements</a:t>
            </a:r>
            <a:r>
              <a:rPr lang="en-US" dirty="0"/>
              <a:t> </a:t>
            </a:r>
            <a:r>
              <a:rPr lang="en-US" dirty="0" err="1"/>
              <a:t>manuels</a:t>
            </a:r>
            <a:endParaRPr lang="en-US" dirty="0"/>
          </a:p>
          <a:p>
            <a:pPr marL="0" indent="0">
              <a:buFontTx/>
              <a:buNone/>
            </a:pPr>
            <a:endParaRPr lang="en-US" dirty="0"/>
          </a:p>
          <a:p>
            <a:pPr marL="0" indent="0">
              <a:buFontTx/>
              <a:buNone/>
            </a:pPr>
            <a:r>
              <a:rPr lang="en-US" dirty="0"/>
              <a:t>Pour </a:t>
            </a:r>
            <a:r>
              <a:rPr lang="en-US" dirty="0" err="1"/>
              <a:t>mémoire</a:t>
            </a:r>
            <a:r>
              <a:rPr lang="en-US" dirty="0"/>
              <a:t> on distingue </a:t>
            </a:r>
            <a:r>
              <a:rPr lang="en-US" dirty="0" err="1"/>
              <a:t>schématiquement</a:t>
            </a:r>
            <a:r>
              <a:rPr lang="en-US" dirty="0"/>
              <a:t> trois phases dans le </a:t>
            </a:r>
            <a:r>
              <a:rPr lang="en-US" dirty="0" err="1"/>
              <a:t>traitement</a:t>
            </a:r>
            <a:r>
              <a:rPr lang="en-US" dirty="0"/>
              <a:t> d’un </a:t>
            </a:r>
            <a:r>
              <a:rPr lang="en-US" dirty="0" err="1"/>
              <a:t>ordre</a:t>
            </a:r>
            <a:r>
              <a:rPr lang="en-US" dirty="0"/>
              <a:t>:</a:t>
            </a:r>
          </a:p>
          <a:p>
            <a:pPr marL="171450" indent="-171450">
              <a:buFontTx/>
              <a:buChar char="-"/>
            </a:pPr>
            <a:r>
              <a:rPr lang="en-US" dirty="0"/>
              <a:t>Le FO: </a:t>
            </a:r>
            <a:r>
              <a:rPr lang="en-US" dirty="0" err="1"/>
              <a:t>L’accord</a:t>
            </a:r>
            <a:r>
              <a:rPr lang="en-US" dirty="0"/>
              <a:t> </a:t>
            </a:r>
            <a:r>
              <a:rPr lang="en-US" dirty="0" err="1"/>
              <a:t>d’achat</a:t>
            </a:r>
            <a:r>
              <a:rPr lang="en-US" dirty="0"/>
              <a:t>/vente entre 2 </a:t>
            </a:r>
            <a:r>
              <a:rPr lang="en-US" dirty="0" err="1"/>
              <a:t>contreparties</a:t>
            </a:r>
            <a:r>
              <a:rPr lang="en-US" dirty="0"/>
              <a:t> à un prix </a:t>
            </a:r>
            <a:r>
              <a:rPr lang="en-US" dirty="0" err="1"/>
              <a:t>donné</a:t>
            </a:r>
            <a:endParaRPr lang="en-US" dirty="0"/>
          </a:p>
          <a:p>
            <a:pPr marL="171450" indent="-171450">
              <a:buFontTx/>
              <a:buChar char="-"/>
            </a:pPr>
            <a:r>
              <a:rPr lang="en-US" dirty="0"/>
              <a:t>Le MO: </a:t>
            </a:r>
            <a:r>
              <a:rPr lang="en-US" dirty="0" err="1"/>
              <a:t>contrôle</a:t>
            </a:r>
            <a:r>
              <a:rPr lang="en-US" dirty="0"/>
              <a:t> de la transaction, </a:t>
            </a:r>
            <a:r>
              <a:rPr lang="en-US" dirty="0" err="1"/>
              <a:t>calcul</a:t>
            </a:r>
            <a:r>
              <a:rPr lang="en-US" dirty="0"/>
              <a:t> et application des frais et commissions </a:t>
            </a:r>
          </a:p>
          <a:p>
            <a:pPr marL="171450" indent="-171450">
              <a:buFontTx/>
              <a:buChar char="-"/>
            </a:pPr>
            <a:r>
              <a:rPr lang="en-US" dirty="0"/>
              <a:t>Le BO: </a:t>
            </a:r>
            <a:r>
              <a:rPr lang="en-US" dirty="0" err="1"/>
              <a:t>l’échange</a:t>
            </a:r>
            <a:r>
              <a:rPr lang="en-US" dirty="0"/>
              <a:t> de </a:t>
            </a:r>
            <a:r>
              <a:rPr lang="en-US" dirty="0" err="1"/>
              <a:t>l’argent</a:t>
            </a:r>
            <a:r>
              <a:rPr lang="en-US" dirty="0"/>
              <a:t> </a:t>
            </a:r>
            <a:r>
              <a:rPr lang="en-US" dirty="0" err="1"/>
              <a:t>contre</a:t>
            </a:r>
            <a:r>
              <a:rPr lang="en-US" dirty="0"/>
              <a:t> les </a:t>
            </a:r>
            <a:r>
              <a:rPr lang="en-US" dirty="0" err="1"/>
              <a:t>titres</a:t>
            </a:r>
            <a:r>
              <a:rPr lang="en-US" dirty="0"/>
              <a:t> entre les 2 institutions </a:t>
            </a:r>
            <a:r>
              <a:rPr lang="en-US" dirty="0" err="1"/>
              <a:t>financieres</a:t>
            </a:r>
            <a:r>
              <a:rPr lang="en-US" dirty="0"/>
              <a:t> (settlement/</a:t>
            </a:r>
            <a:r>
              <a:rPr lang="en-US" dirty="0" err="1"/>
              <a:t>règlement</a:t>
            </a:r>
            <a:r>
              <a:rPr lang="en-US" dirty="0"/>
              <a:t> livraison)  </a:t>
            </a:r>
          </a:p>
          <a:p>
            <a:pPr marL="0" indent="0">
              <a:buFontTx/>
              <a:buNone/>
            </a:pPr>
            <a:endParaRPr lang="en-US" dirty="0"/>
          </a:p>
          <a:p>
            <a:pPr marL="0" indent="0">
              <a:buFontTx/>
              <a:buNone/>
            </a:pPr>
            <a:r>
              <a:rPr lang="en-US" dirty="0"/>
              <a:t>Comme </a:t>
            </a:r>
            <a:r>
              <a:rPr lang="en-US" dirty="0" err="1"/>
              <a:t>vous</a:t>
            </a:r>
            <a:r>
              <a:rPr lang="en-US" dirty="0"/>
              <a:t> le </a:t>
            </a:r>
            <a:r>
              <a:rPr lang="en-US" dirty="0" err="1"/>
              <a:t>voyez</a:t>
            </a:r>
            <a:r>
              <a:rPr lang="en-US" dirty="0"/>
              <a:t>, le </a:t>
            </a:r>
            <a:r>
              <a:rPr lang="en-US" dirty="0" err="1"/>
              <a:t>nombre</a:t>
            </a:r>
            <a:r>
              <a:rPr lang="en-US" dirty="0"/>
              <a:t> de classes </a:t>
            </a:r>
            <a:r>
              <a:rPr lang="en-US" dirty="0" err="1"/>
              <a:t>d’actifs</a:t>
            </a:r>
            <a:r>
              <a:rPr lang="en-US" dirty="0"/>
              <a:t> qui </a:t>
            </a:r>
            <a:r>
              <a:rPr lang="en-US" dirty="0" err="1"/>
              <a:t>sont</a:t>
            </a:r>
            <a:r>
              <a:rPr lang="en-US" dirty="0"/>
              <a:t> </a:t>
            </a:r>
            <a:r>
              <a:rPr lang="en-US" dirty="0" err="1"/>
              <a:t>peu</a:t>
            </a:r>
            <a:r>
              <a:rPr lang="en-US" dirty="0"/>
              <a:t> </a:t>
            </a:r>
            <a:r>
              <a:rPr lang="en-US" dirty="0" err="1"/>
              <a:t>liquides</a:t>
            </a:r>
            <a:r>
              <a:rPr lang="en-US" dirty="0"/>
              <a:t> et </a:t>
            </a:r>
            <a:r>
              <a:rPr lang="en-US" dirty="0" err="1"/>
              <a:t>dont</a:t>
            </a:r>
            <a:r>
              <a:rPr lang="en-US" dirty="0"/>
              <a:t> la </a:t>
            </a:r>
            <a:r>
              <a:rPr lang="en-US" dirty="0" err="1"/>
              <a:t>chaine</a:t>
            </a:r>
            <a:r>
              <a:rPr lang="en-US" dirty="0"/>
              <a:t> de </a:t>
            </a:r>
            <a:r>
              <a:rPr lang="en-US" dirty="0" err="1"/>
              <a:t>traitement</a:t>
            </a:r>
            <a:r>
              <a:rPr lang="en-US" dirty="0"/>
              <a:t> to back </a:t>
            </a:r>
            <a:r>
              <a:rPr lang="en-US" dirty="0" err="1"/>
              <a:t>est</a:t>
            </a:r>
            <a:r>
              <a:rPr lang="en-US" dirty="0"/>
              <a:t> encore </a:t>
            </a:r>
            <a:r>
              <a:rPr lang="en-US" dirty="0" err="1"/>
              <a:t>nombreux</a:t>
            </a:r>
            <a:endParaRPr lang="en-US" dirty="0"/>
          </a:p>
          <a:p>
            <a:pPr marL="0" indent="0">
              <a:buFontTx/>
              <a:buNone/>
            </a:pPr>
            <a:endParaRPr lang="en-US" dirty="0"/>
          </a:p>
          <a:p>
            <a:pPr marL="0" indent="0">
              <a:buFontTx/>
              <a:buNone/>
            </a:pPr>
            <a:r>
              <a:rPr lang="en-US" dirty="0" err="1"/>
              <a:t>C’est</a:t>
            </a:r>
            <a:r>
              <a:rPr lang="en-US" dirty="0"/>
              <a:t> </a:t>
            </a:r>
            <a:r>
              <a:rPr lang="en-US" dirty="0" err="1"/>
              <a:t>particulièrment</a:t>
            </a:r>
            <a:r>
              <a:rPr lang="en-US" dirty="0"/>
              <a:t> </a:t>
            </a:r>
            <a:r>
              <a:rPr lang="en-US" dirty="0" err="1"/>
              <a:t>là</a:t>
            </a:r>
            <a:r>
              <a:rPr lang="en-US" dirty="0"/>
              <a:t> que nous </a:t>
            </a:r>
            <a:r>
              <a:rPr lang="en-US" dirty="0" err="1"/>
              <a:t>voyons</a:t>
            </a:r>
            <a:r>
              <a:rPr lang="en-US" dirty="0"/>
              <a:t> un </a:t>
            </a:r>
            <a:r>
              <a:rPr lang="en-US" dirty="0" err="1"/>
              <a:t>gisement</a:t>
            </a:r>
            <a:r>
              <a:rPr lang="en-US" dirty="0"/>
              <a:t> </a:t>
            </a:r>
            <a:r>
              <a:rPr lang="en-US" dirty="0" err="1"/>
              <a:t>d’opportunité</a:t>
            </a:r>
            <a:r>
              <a:rPr lang="en-US" dirty="0"/>
              <a:t> pour </a:t>
            </a:r>
            <a:r>
              <a:rPr lang="en-US" dirty="0" err="1"/>
              <a:t>une</a:t>
            </a:r>
            <a:r>
              <a:rPr lang="en-US" dirty="0"/>
              <a:t> </a:t>
            </a:r>
            <a:r>
              <a:rPr lang="en-US" dirty="0" err="1"/>
              <a:t>meilleure</a:t>
            </a:r>
            <a:r>
              <a:rPr lang="en-US" dirty="0"/>
              <a:t> </a:t>
            </a:r>
            <a:r>
              <a:rPr lang="en-US" dirty="0" err="1"/>
              <a:t>efficacité</a:t>
            </a: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E4334985-1A3C-443D-97FA-F4261AD329CF}" type="slidenum">
              <a:rPr lang="id-ID" smtClean="0"/>
              <a:t>7</a:t>
            </a:fld>
            <a:endParaRPr lang="id-ID"/>
          </a:p>
        </p:txBody>
      </p:sp>
    </p:spTree>
    <p:extLst>
      <p:ext uri="{BB962C8B-B14F-4D97-AF65-F5344CB8AC3E}">
        <p14:creationId xmlns:p14="http://schemas.microsoft.com/office/powerpoint/2010/main" val="1626988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Premiers challenge </a:t>
            </a:r>
            <a:r>
              <a:rPr lang="en-US" dirty="0" err="1"/>
              <a:t>evidents</a:t>
            </a:r>
            <a:r>
              <a:rPr lang="en-US" dirty="0"/>
              <a:t> :</a:t>
            </a:r>
          </a:p>
          <a:p>
            <a:endParaRPr lang="en-US" dirty="0"/>
          </a:p>
          <a:p>
            <a:r>
              <a:rPr lang="en-US" dirty="0"/>
              <a:t>Les </a:t>
            </a:r>
            <a:r>
              <a:rPr lang="en-US" dirty="0" err="1"/>
              <a:t>banques</a:t>
            </a:r>
            <a:r>
              <a:rPr lang="en-US" dirty="0"/>
              <a:t> en particulier </a:t>
            </a:r>
            <a:r>
              <a:rPr lang="en-US" dirty="0" err="1"/>
              <a:t>ont</a:t>
            </a:r>
            <a:r>
              <a:rPr lang="en-US" dirty="0"/>
              <a:t> </a:t>
            </a:r>
            <a:r>
              <a:rPr lang="en-US" dirty="0" err="1"/>
              <a:t>une</a:t>
            </a:r>
            <a:r>
              <a:rPr lang="en-US" dirty="0"/>
              <a:t> forte pression sur les </a:t>
            </a:r>
            <a:r>
              <a:rPr lang="en-US" dirty="0" err="1"/>
              <a:t>marges</a:t>
            </a:r>
            <a:r>
              <a:rPr lang="en-US" dirty="0"/>
              <a:t> à cause de regulations et de ratios à respecter de plus en plus </a:t>
            </a:r>
            <a:r>
              <a:rPr lang="en-US" dirty="0" err="1"/>
              <a:t>contraignants</a:t>
            </a:r>
            <a:r>
              <a:rPr lang="en-US" dirty="0"/>
              <a:t> </a:t>
            </a:r>
          </a:p>
          <a:p>
            <a:endParaRPr lang="en-US" dirty="0"/>
          </a:p>
          <a:p>
            <a:r>
              <a:rPr lang="en-US" dirty="0"/>
              <a:t>La </a:t>
            </a:r>
            <a:r>
              <a:rPr lang="en-US" dirty="0" err="1"/>
              <a:t>sécurisation</a:t>
            </a:r>
            <a:r>
              <a:rPr lang="en-US" dirty="0"/>
              <a:t> et </a:t>
            </a:r>
            <a:r>
              <a:rPr lang="en-US" dirty="0" err="1"/>
              <a:t>l’auditabilité</a:t>
            </a:r>
            <a:r>
              <a:rPr lang="en-US" dirty="0"/>
              <a:t> des transactions qui </a:t>
            </a:r>
            <a:r>
              <a:rPr lang="en-US" dirty="0" err="1"/>
              <a:t>transitent</a:t>
            </a:r>
            <a:r>
              <a:rPr lang="en-US" dirty="0"/>
              <a:t>  par des chats</a:t>
            </a:r>
          </a:p>
          <a:p>
            <a:endParaRPr lang="en-US" dirty="0"/>
          </a:p>
          <a:p>
            <a:r>
              <a:rPr lang="en-US" dirty="0"/>
              <a:t>Les </a:t>
            </a:r>
            <a:r>
              <a:rPr lang="en-US" dirty="0" err="1"/>
              <a:t>risque</a:t>
            </a:r>
            <a:r>
              <a:rPr lang="en-US" dirty="0"/>
              <a:t> </a:t>
            </a:r>
            <a:r>
              <a:rPr lang="en-US" dirty="0" err="1"/>
              <a:t>d’erreurs</a:t>
            </a:r>
            <a:r>
              <a:rPr lang="en-US" dirty="0"/>
              <a:t> </a:t>
            </a:r>
            <a:r>
              <a:rPr lang="en-US" dirty="0" err="1"/>
              <a:t>humaines</a:t>
            </a:r>
            <a:r>
              <a:rPr lang="en-US" dirty="0"/>
              <a:t> dans les transactions </a:t>
            </a:r>
            <a:r>
              <a:rPr lang="en-US" dirty="0" err="1"/>
              <a:t>manuelles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L’erosion</a:t>
            </a:r>
            <a:r>
              <a:rPr lang="en-US" dirty="0"/>
              <a:t> des </a:t>
            </a:r>
            <a:r>
              <a:rPr lang="en-US" dirty="0" err="1"/>
              <a:t>marges</a:t>
            </a:r>
            <a:r>
              <a:rPr lang="en-US" dirty="0"/>
              <a:t> sur des </a:t>
            </a:r>
            <a:r>
              <a:rPr lang="en-US" dirty="0" err="1"/>
              <a:t>prdouits</a:t>
            </a:r>
            <a:r>
              <a:rPr lang="en-US" dirty="0"/>
              <a:t> ex vaches à lait: par </a:t>
            </a:r>
            <a:r>
              <a:rPr lang="en-US" dirty="0" err="1"/>
              <a:t>exemple</a:t>
            </a:r>
            <a:r>
              <a:rPr lang="en-US" dirty="0"/>
              <a:t> les </a:t>
            </a:r>
            <a:r>
              <a:rPr lang="en-US" dirty="0" err="1"/>
              <a:t>produits</a:t>
            </a:r>
            <a:r>
              <a:rPr lang="en-US" dirty="0"/>
              <a:t> structures </a:t>
            </a:r>
            <a:r>
              <a:rPr lang="en-US" dirty="0" err="1"/>
              <a:t>etaient</a:t>
            </a:r>
            <a:r>
              <a:rPr lang="en-US" dirty="0"/>
              <a:t> des business </a:t>
            </a:r>
            <a:r>
              <a:rPr lang="en-US" dirty="0" err="1"/>
              <a:t>taylor</a:t>
            </a:r>
            <a:r>
              <a:rPr lang="en-US" dirty="0"/>
              <a:t> made, reserves a </a:t>
            </a:r>
            <a:r>
              <a:rPr lang="en-US" dirty="0" err="1"/>
              <a:t>une</a:t>
            </a:r>
            <a:r>
              <a:rPr lang="en-US" dirty="0"/>
              <a:t> clientele </a:t>
            </a:r>
            <a:r>
              <a:rPr lang="en-US" dirty="0" err="1"/>
              <a:t>experte</a:t>
            </a:r>
            <a:r>
              <a:rPr lang="en-US" dirty="0"/>
              <a:t> et </a:t>
            </a:r>
            <a:r>
              <a:rPr lang="en-US" dirty="0" err="1"/>
              <a:t>generant</a:t>
            </a:r>
            <a:r>
              <a:rPr lang="en-US" dirty="0"/>
              <a:t> de </a:t>
            </a:r>
            <a:r>
              <a:rPr lang="en-US" dirty="0" err="1"/>
              <a:t>tres</a:t>
            </a:r>
            <a:r>
              <a:rPr lang="en-US" dirty="0"/>
              <a:t> forte </a:t>
            </a:r>
            <a:r>
              <a:rPr lang="en-US" dirty="0" err="1"/>
              <a:t>marges</a:t>
            </a:r>
            <a:r>
              <a:rPr lang="en-US" dirty="0"/>
              <a:t> pour les </a:t>
            </a:r>
            <a:r>
              <a:rPr lang="en-US" dirty="0" err="1"/>
              <a:t>emetteurs</a:t>
            </a:r>
            <a:r>
              <a:rPr lang="en-US" dirty="0"/>
              <a:t>. </a:t>
            </a:r>
            <a:r>
              <a:rPr lang="en-US" dirty="0" err="1"/>
              <a:t>Leur</a:t>
            </a:r>
            <a:r>
              <a:rPr lang="en-US" dirty="0"/>
              <a:t> usage </a:t>
            </a:r>
            <a:r>
              <a:rPr lang="en-US" dirty="0" err="1"/>
              <a:t>s’etant</a:t>
            </a:r>
            <a:r>
              <a:rPr lang="en-US" dirty="0"/>
              <a:t> </a:t>
            </a:r>
            <a:r>
              <a:rPr lang="en-US" dirty="0" err="1"/>
              <a:t>democratisé</a:t>
            </a:r>
            <a:r>
              <a:rPr lang="en-US" dirty="0"/>
              <a:t>, les </a:t>
            </a:r>
            <a:r>
              <a:rPr lang="en-US" dirty="0" err="1"/>
              <a:t>marges</a:t>
            </a:r>
            <a:r>
              <a:rPr lang="en-US" dirty="0"/>
              <a:t> </a:t>
            </a:r>
            <a:r>
              <a:rPr lang="en-US" dirty="0" err="1"/>
              <a:t>baissent</a:t>
            </a:r>
            <a:r>
              <a:rPr lang="en-US" dirty="0"/>
              <a:t> </a:t>
            </a:r>
            <a:r>
              <a:rPr lang="en-US" dirty="0" err="1"/>
              <a:t>mais</a:t>
            </a:r>
            <a:r>
              <a:rPr lang="en-US" dirty="0"/>
              <a:t> les </a:t>
            </a:r>
            <a:r>
              <a:rPr lang="en-US" dirty="0" err="1"/>
              <a:t>couts</a:t>
            </a:r>
            <a:r>
              <a:rPr lang="en-US" dirty="0"/>
              <a:t> </a:t>
            </a:r>
            <a:r>
              <a:rPr lang="en-US" dirty="0" err="1"/>
              <a:t>humains</a:t>
            </a:r>
            <a:r>
              <a:rPr lang="en-US" dirty="0"/>
              <a:t> </a:t>
            </a:r>
            <a:r>
              <a:rPr lang="en-US" dirty="0" err="1"/>
              <a:t>sont</a:t>
            </a:r>
            <a:r>
              <a:rPr lang="en-US" dirty="0"/>
              <a:t> encore </a:t>
            </a:r>
            <a:r>
              <a:rPr lang="en-US" dirty="0" err="1"/>
              <a:t>eleves</a:t>
            </a:r>
            <a:r>
              <a:rPr lang="en-US" dirty="0"/>
              <a:t>. Pour </a:t>
            </a:r>
            <a:r>
              <a:rPr lang="en-US" dirty="0" err="1"/>
              <a:t>proteger</a:t>
            </a:r>
            <a:r>
              <a:rPr lang="en-US" dirty="0"/>
              <a:t> </a:t>
            </a:r>
            <a:r>
              <a:rPr lang="en-US" dirty="0" err="1"/>
              <a:t>leurs</a:t>
            </a:r>
            <a:r>
              <a:rPr lang="en-US" dirty="0"/>
              <a:t> </a:t>
            </a:r>
            <a:r>
              <a:rPr lang="en-US" dirty="0" err="1"/>
              <a:t>marges</a:t>
            </a:r>
            <a:r>
              <a:rPr lang="en-US" dirty="0"/>
              <a:t>, les </a:t>
            </a:r>
            <a:r>
              <a:rPr lang="en-US" dirty="0" err="1"/>
              <a:t>banques</a:t>
            </a:r>
            <a:r>
              <a:rPr lang="en-US" dirty="0"/>
              <a:t> </a:t>
            </a:r>
            <a:r>
              <a:rPr lang="en-US" dirty="0" err="1"/>
              <a:t>doivent</a:t>
            </a:r>
            <a:r>
              <a:rPr lang="en-US" dirty="0"/>
              <a:t> </a:t>
            </a:r>
            <a:r>
              <a:rPr lang="en-US" dirty="0" err="1"/>
              <a:t>automatiser</a:t>
            </a:r>
            <a:r>
              <a:rPr lang="en-US" dirty="0"/>
              <a:t> à tout prix. </a:t>
            </a:r>
          </a:p>
          <a:p>
            <a:endParaRPr lang="en-US" dirty="0"/>
          </a:p>
        </p:txBody>
      </p:sp>
      <p:sp>
        <p:nvSpPr>
          <p:cNvPr id="4" name="Slide Number Placeholder 3"/>
          <p:cNvSpPr>
            <a:spLocks noGrp="1"/>
          </p:cNvSpPr>
          <p:nvPr>
            <p:ph type="sldNum" sz="quarter" idx="5"/>
          </p:nvPr>
        </p:nvSpPr>
        <p:spPr/>
        <p:txBody>
          <a:bodyPr/>
          <a:lstStyle/>
          <a:p>
            <a:fld id="{E4334985-1A3C-443D-97FA-F4261AD329CF}" type="slidenum">
              <a:rPr lang="id-ID" smtClean="0"/>
              <a:t>8</a:t>
            </a:fld>
            <a:endParaRPr lang="id-ID"/>
          </a:p>
        </p:txBody>
      </p:sp>
    </p:spTree>
    <p:extLst>
      <p:ext uri="{BB962C8B-B14F-4D97-AF65-F5344CB8AC3E}">
        <p14:creationId xmlns:p14="http://schemas.microsoft.com/office/powerpoint/2010/main" val="1309835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challenge du spaghetti:</a:t>
            </a:r>
          </a:p>
          <a:p>
            <a:pPr marL="171450" indent="-171450">
              <a:buFont typeface="Arial" panose="020B0604020202020204" pitchFamily="34" charset="0"/>
              <a:buChar char="•"/>
            </a:pPr>
            <a:r>
              <a:rPr lang="en-US" dirty="0" err="1"/>
              <a:t>Enormement</a:t>
            </a:r>
            <a:r>
              <a:rPr lang="en-US" dirty="0"/>
              <a:t> de </a:t>
            </a:r>
            <a:r>
              <a:rPr lang="en-US" dirty="0" err="1"/>
              <a:t>systemes</a:t>
            </a:r>
            <a:endParaRPr lang="en-US" dirty="0"/>
          </a:p>
          <a:p>
            <a:pPr marL="171450" indent="-171450">
              <a:buFont typeface="Arial" panose="020B0604020202020204" pitchFamily="34" charset="0"/>
              <a:buChar char="•"/>
            </a:pPr>
            <a:r>
              <a:rPr lang="en-US" dirty="0" err="1"/>
              <a:t>Certains</a:t>
            </a:r>
            <a:r>
              <a:rPr lang="en-US" dirty="0"/>
              <a:t> </a:t>
            </a:r>
            <a:r>
              <a:rPr lang="en-US" dirty="0" err="1"/>
              <a:t>tres</a:t>
            </a:r>
            <a:r>
              <a:rPr lang="en-US" dirty="0"/>
              <a:t> </a:t>
            </a:r>
            <a:r>
              <a:rPr lang="en-US" dirty="0" err="1"/>
              <a:t>anciens</a:t>
            </a:r>
            <a:r>
              <a:rPr lang="en-US" dirty="0"/>
              <a:t> (AS400)</a:t>
            </a:r>
          </a:p>
          <a:p>
            <a:pPr marL="171450" indent="-171450">
              <a:buFont typeface="Arial" panose="020B0604020202020204" pitchFamily="34" charset="0"/>
              <a:buChar char="•"/>
            </a:pPr>
            <a:r>
              <a:rPr lang="en-US" dirty="0" err="1"/>
              <a:t>Difficiles</a:t>
            </a:r>
            <a:r>
              <a:rPr lang="en-US" dirty="0"/>
              <a:t> a </a:t>
            </a:r>
            <a:r>
              <a:rPr lang="en-US" dirty="0" err="1"/>
              <a:t>remplacer</a:t>
            </a:r>
            <a:r>
              <a:rPr lang="en-US" dirty="0"/>
              <a:t> (Ex: dans les Core Banking System: Equation, Olympic, T24): On </a:t>
            </a:r>
            <a:r>
              <a:rPr lang="en-US" dirty="0" err="1"/>
              <a:t>compte</a:t>
            </a:r>
            <a:r>
              <a:rPr lang="en-US" dirty="0"/>
              <a:t> sur les </a:t>
            </a:r>
            <a:r>
              <a:rPr lang="en-US" dirty="0" err="1"/>
              <a:t>doigts</a:t>
            </a:r>
            <a:r>
              <a:rPr lang="en-US" dirty="0"/>
              <a:t> </a:t>
            </a:r>
            <a:r>
              <a:rPr lang="en-US" dirty="0" err="1"/>
              <a:t>d’une</a:t>
            </a:r>
            <a:r>
              <a:rPr lang="en-US" dirty="0"/>
              <a:t> main les CIO </a:t>
            </a:r>
            <a:r>
              <a:rPr lang="en-US" dirty="0" err="1"/>
              <a:t>prêts</a:t>
            </a:r>
            <a:r>
              <a:rPr lang="en-US" dirty="0"/>
              <a:t> à prendre le </a:t>
            </a:r>
            <a:r>
              <a:rPr lang="en-US" dirty="0" err="1"/>
              <a:t>risque</a:t>
            </a:r>
            <a:r>
              <a:rPr lang="en-US" dirty="0"/>
              <a:t> de </a:t>
            </a:r>
            <a:r>
              <a:rPr lang="en-US" dirty="0" err="1"/>
              <a:t>remplacer</a:t>
            </a:r>
            <a:r>
              <a:rPr lang="en-US" dirty="0"/>
              <a:t> des </a:t>
            </a:r>
            <a:r>
              <a:rPr lang="en-US" dirty="0" err="1"/>
              <a:t>gros</a:t>
            </a:r>
            <a:r>
              <a:rPr lang="en-US" dirty="0"/>
              <a:t> </a:t>
            </a:r>
            <a:r>
              <a:rPr lang="en-US" dirty="0" err="1"/>
              <a:t>systemes</a:t>
            </a:r>
            <a:r>
              <a:rPr lang="en-US" dirty="0"/>
              <a:t>: </a:t>
            </a:r>
            <a:r>
              <a:rPr lang="en-US" dirty="0" err="1"/>
              <a:t>risque</a:t>
            </a:r>
            <a:r>
              <a:rPr lang="en-US" dirty="0"/>
              <a:t>  </a:t>
            </a:r>
            <a:r>
              <a:rPr lang="en-US" dirty="0" err="1"/>
              <a:t>d’echec</a:t>
            </a:r>
            <a:r>
              <a:rPr lang="en-US" dirty="0"/>
              <a:t>, </a:t>
            </a:r>
            <a:r>
              <a:rPr lang="en-US" dirty="0" err="1"/>
              <a:t>risque</a:t>
            </a:r>
            <a:r>
              <a:rPr lang="en-US" dirty="0"/>
              <a:t> de </a:t>
            </a:r>
            <a:r>
              <a:rPr lang="en-US" dirty="0" err="1"/>
              <a:t>perdre</a:t>
            </a:r>
            <a:r>
              <a:rPr lang="en-US" dirty="0"/>
              <a:t> </a:t>
            </a:r>
            <a:r>
              <a:rPr lang="en-US" dirty="0" err="1"/>
              <a:t>leur</a:t>
            </a:r>
            <a:r>
              <a:rPr lang="en-US" dirty="0"/>
              <a:t> job, </a:t>
            </a:r>
            <a:r>
              <a:rPr lang="en-US" dirty="0" err="1"/>
              <a:t>inertie</a:t>
            </a:r>
            <a:r>
              <a:rPr lang="en-US" dirty="0"/>
              <a:t>, risqué de se faire massacrer par le </a:t>
            </a:r>
            <a:r>
              <a:rPr lang="en-US" dirty="0" err="1"/>
              <a:t>vendeur</a:t>
            </a:r>
            <a:r>
              <a:rPr lang="en-US" dirty="0"/>
              <a:t> </a:t>
            </a:r>
            <a:r>
              <a:rPr lang="en-US" dirty="0" err="1"/>
              <a:t>sortant</a:t>
            </a:r>
            <a:r>
              <a:rPr lang="en-US" dirty="0"/>
              <a:t> en </a:t>
            </a:r>
            <a:r>
              <a:rPr lang="en-US" dirty="0" err="1"/>
              <a:t>cas</a:t>
            </a:r>
            <a:r>
              <a:rPr lang="en-US" dirty="0"/>
              <a:t> de </a:t>
            </a:r>
            <a:r>
              <a:rPr lang="en-US" dirty="0" err="1"/>
              <a:t>dépassement</a:t>
            </a:r>
            <a:r>
              <a:rPr lang="en-US" dirty="0"/>
              <a:t> de la date fin…)</a:t>
            </a:r>
          </a:p>
          <a:p>
            <a:pPr marL="171450" indent="-171450">
              <a:buFont typeface="Arial" panose="020B0604020202020204" pitchFamily="34" charset="0"/>
              <a:buChar char="•"/>
            </a:pPr>
            <a:r>
              <a:rPr lang="en-US" dirty="0" err="1"/>
              <a:t>Difficiles</a:t>
            </a:r>
            <a:r>
              <a:rPr lang="en-US" dirty="0"/>
              <a:t> à </a:t>
            </a:r>
            <a:r>
              <a:rPr lang="en-US" dirty="0" err="1"/>
              <a:t>intégrer</a:t>
            </a:r>
            <a:r>
              <a:rPr lang="en-US" dirty="0"/>
              <a:t> avec des </a:t>
            </a:r>
            <a:r>
              <a:rPr lang="en-US" dirty="0" err="1"/>
              <a:t>nouvelles</a:t>
            </a:r>
            <a:r>
              <a:rPr lang="en-US" dirty="0"/>
              <a:t> techno</a:t>
            </a:r>
          </a:p>
          <a:p>
            <a:pPr marL="171450" indent="-171450">
              <a:buFont typeface="Arial" panose="020B0604020202020204" pitchFamily="34" charset="0"/>
              <a:buChar char="•"/>
            </a:pPr>
            <a:r>
              <a:rPr lang="en-US" dirty="0" err="1"/>
              <a:t>Difficiles</a:t>
            </a:r>
            <a:r>
              <a:rPr lang="en-US" dirty="0"/>
              <a:t> à </a:t>
            </a:r>
            <a:r>
              <a:rPr lang="en-US" dirty="0" err="1"/>
              <a:t>ouvrir</a:t>
            </a:r>
            <a:r>
              <a:rPr lang="en-US" dirty="0"/>
              <a:t> au monde </a:t>
            </a:r>
            <a:r>
              <a:rPr lang="en-US" dirty="0" err="1"/>
              <a:t>extérieur</a:t>
            </a:r>
            <a:r>
              <a:rPr lang="en-US" dirty="0"/>
              <a:t> </a:t>
            </a:r>
            <a:r>
              <a:rPr lang="en-US" dirty="0" err="1"/>
              <a:t>mais</a:t>
            </a:r>
            <a:r>
              <a:rPr lang="en-US" dirty="0"/>
              <a:t> </a:t>
            </a:r>
            <a:r>
              <a:rPr lang="en-US" dirty="0" err="1"/>
              <a:t>pourtant</a:t>
            </a:r>
            <a:r>
              <a:rPr lang="en-US" dirty="0"/>
              <a:t> obliges de le faire (ex: Open Banking European Regulation)</a:t>
            </a:r>
          </a:p>
          <a:p>
            <a:endParaRPr lang="en-US" dirty="0"/>
          </a:p>
          <a:p>
            <a:endParaRPr lang="en-US" dirty="0"/>
          </a:p>
          <a:p>
            <a:r>
              <a:rPr lang="en-US" dirty="0"/>
              <a:t>Il </a:t>
            </a:r>
            <a:r>
              <a:rPr lang="en-US" dirty="0" err="1"/>
              <a:t>leur</a:t>
            </a:r>
            <a:r>
              <a:rPr lang="en-US" dirty="0"/>
              <a:t> faut </a:t>
            </a:r>
            <a:r>
              <a:rPr lang="en-US" dirty="0" err="1"/>
              <a:t>donc</a:t>
            </a:r>
            <a:r>
              <a:rPr lang="en-US" dirty="0"/>
              <a:t> </a:t>
            </a:r>
            <a:r>
              <a:rPr lang="en-US" dirty="0" err="1"/>
              <a:t>trouver</a:t>
            </a:r>
            <a:r>
              <a:rPr lang="en-US" dirty="0"/>
              <a:t> des solutions:</a:t>
            </a:r>
          </a:p>
          <a:p>
            <a:pPr marL="171450" indent="-171450">
              <a:buFontTx/>
              <a:buChar char="-"/>
            </a:pPr>
            <a:r>
              <a:rPr lang="en-US" dirty="0"/>
              <a:t>qui </a:t>
            </a:r>
            <a:r>
              <a:rPr lang="en-US" dirty="0" err="1"/>
              <a:t>s’adaptent</a:t>
            </a:r>
            <a:r>
              <a:rPr lang="en-US" dirty="0"/>
              <a:t> à </a:t>
            </a:r>
            <a:r>
              <a:rPr lang="en-US" dirty="0" err="1"/>
              <a:t>leur</a:t>
            </a:r>
            <a:r>
              <a:rPr lang="en-US" dirty="0"/>
              <a:t> </a:t>
            </a:r>
            <a:r>
              <a:rPr lang="en-US" dirty="0" err="1"/>
              <a:t>ecosysteme</a:t>
            </a:r>
            <a:r>
              <a:rPr lang="en-US" dirty="0"/>
              <a:t> </a:t>
            </a:r>
            <a:r>
              <a:rPr lang="en-US" dirty="0" err="1"/>
              <a:t>existant</a:t>
            </a:r>
            <a:endParaRPr lang="en-US" dirty="0"/>
          </a:p>
          <a:p>
            <a:pPr marL="171450" indent="-171450">
              <a:buFontTx/>
              <a:buChar char="-"/>
            </a:pPr>
            <a:r>
              <a:rPr lang="en-US" dirty="0"/>
              <a:t>tout en </a:t>
            </a:r>
            <a:r>
              <a:rPr lang="en-US" dirty="0" err="1"/>
              <a:t>permettant</a:t>
            </a:r>
            <a:r>
              <a:rPr lang="en-US" dirty="0"/>
              <a:t> de </a:t>
            </a:r>
            <a:r>
              <a:rPr lang="en-US" dirty="0" err="1"/>
              <a:t>répondre</a:t>
            </a:r>
            <a:r>
              <a:rPr lang="en-US" dirty="0"/>
              <a:t> aux nouveaux challenges business </a:t>
            </a:r>
            <a:r>
              <a:rPr lang="en-US" dirty="0" err="1"/>
              <a:t>auxquels</a:t>
            </a:r>
            <a:r>
              <a:rPr lang="en-US" dirty="0"/>
              <a:t> </a:t>
            </a:r>
            <a:r>
              <a:rPr lang="en-US" dirty="0" err="1"/>
              <a:t>ils</a:t>
            </a:r>
            <a:r>
              <a:rPr lang="en-US" dirty="0"/>
              <a:t> </a:t>
            </a:r>
            <a:r>
              <a:rPr lang="en-US" dirty="0" err="1"/>
              <a:t>sont</a:t>
            </a:r>
            <a:r>
              <a:rPr lang="en-US" dirty="0"/>
              <a:t> </a:t>
            </a:r>
            <a:r>
              <a:rPr lang="en-US" dirty="0" err="1"/>
              <a:t>confrontés</a:t>
            </a:r>
            <a:endParaRPr lang="en-US" dirty="0"/>
          </a:p>
          <a:p>
            <a:pPr marL="171450" indent="-171450">
              <a:buFontTx/>
              <a:buChar char="-"/>
            </a:pPr>
            <a:r>
              <a:rPr lang="en-US" dirty="0"/>
              <a:t>En </a:t>
            </a:r>
            <a:r>
              <a:rPr lang="en-US" dirty="0" err="1"/>
              <a:t>évitant</a:t>
            </a:r>
            <a:r>
              <a:rPr lang="en-US" dirty="0"/>
              <a:t> de </a:t>
            </a:r>
            <a:r>
              <a:rPr lang="en-US" dirty="0" err="1"/>
              <a:t>rajouter</a:t>
            </a:r>
            <a:r>
              <a:rPr lang="en-US" dirty="0"/>
              <a:t> </a:t>
            </a:r>
            <a:r>
              <a:rPr lang="en-US" dirty="0" err="1"/>
              <a:t>d’autres</a:t>
            </a:r>
            <a:r>
              <a:rPr lang="en-US" dirty="0"/>
              <a:t> applications: le “real estate” </a:t>
            </a:r>
            <a:r>
              <a:rPr lang="en-US" dirty="0" err="1"/>
              <a:t>applicatif</a:t>
            </a:r>
            <a:r>
              <a:rPr lang="en-US" dirty="0"/>
              <a:t> des </a:t>
            </a:r>
            <a:r>
              <a:rPr lang="en-US" dirty="0" err="1"/>
              <a:t>utilisateurs</a:t>
            </a:r>
            <a:r>
              <a:rPr lang="en-US" dirty="0"/>
              <a:t> </a:t>
            </a:r>
            <a:r>
              <a:rPr lang="en-US" dirty="0" err="1"/>
              <a:t>est</a:t>
            </a:r>
            <a:r>
              <a:rPr lang="en-US" dirty="0"/>
              <a:t> </a:t>
            </a:r>
            <a:r>
              <a:rPr lang="en-US" dirty="0" err="1"/>
              <a:t>deja</a:t>
            </a:r>
            <a:r>
              <a:rPr lang="en-US" dirty="0"/>
              <a:t> </a:t>
            </a:r>
            <a:r>
              <a:rPr lang="en-US" dirty="0" err="1"/>
              <a:t>tres</a:t>
            </a:r>
            <a:r>
              <a:rPr lang="en-US" dirty="0"/>
              <a:t> </a:t>
            </a:r>
            <a:r>
              <a:rPr lang="en-US" dirty="0" err="1"/>
              <a:t>encombre</a:t>
            </a:r>
            <a:r>
              <a:rPr lang="en-US" dirty="0"/>
              <a:t>. Il faut </a:t>
            </a:r>
            <a:r>
              <a:rPr lang="en-US" dirty="0" err="1"/>
              <a:t>trouver</a:t>
            </a:r>
            <a:r>
              <a:rPr lang="en-US" dirty="0"/>
              <a:t> des solutions </a:t>
            </a:r>
            <a:r>
              <a:rPr lang="en-US" dirty="0" err="1"/>
              <a:t>relativement</a:t>
            </a:r>
            <a:r>
              <a:rPr lang="en-US" dirty="0"/>
              <a:t> “</a:t>
            </a:r>
            <a:r>
              <a:rPr lang="en-US" dirty="0" err="1"/>
              <a:t>neutres</a:t>
            </a:r>
            <a:r>
              <a:rPr lang="en-US" dirty="0"/>
              <a:t>” en </a:t>
            </a:r>
            <a:r>
              <a:rPr lang="en-US" dirty="0" err="1"/>
              <a:t>ajout</a:t>
            </a:r>
            <a:r>
              <a:rPr lang="en-US" dirty="0"/>
              <a:t> de nouveaux </a:t>
            </a:r>
            <a:r>
              <a:rPr lang="en-US" dirty="0" err="1"/>
              <a:t>ecrans</a:t>
            </a:r>
            <a:r>
              <a:rPr lang="en-US" dirty="0"/>
              <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4334985-1A3C-443D-97FA-F4261AD329CF}" type="slidenum">
              <a:rPr lang="id-ID" smtClean="0"/>
              <a:t>9</a:t>
            </a:fld>
            <a:endParaRPr lang="id-ID"/>
          </a:p>
        </p:txBody>
      </p:sp>
    </p:spTree>
    <p:extLst>
      <p:ext uri="{BB962C8B-B14F-4D97-AF65-F5344CB8AC3E}">
        <p14:creationId xmlns:p14="http://schemas.microsoft.com/office/powerpoint/2010/main" val="141719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a:t>
            </a:r>
            <a:r>
              <a:rPr lang="en-US" dirty="0" err="1"/>
              <a:t>gros</a:t>
            </a:r>
            <a:r>
              <a:rPr lang="en-US" dirty="0"/>
              <a:t> </a:t>
            </a:r>
            <a:r>
              <a:rPr lang="en-US" dirty="0" err="1"/>
              <a:t>changement</a:t>
            </a:r>
            <a:r>
              <a:rPr lang="en-US" dirty="0"/>
              <a:t> de </a:t>
            </a:r>
            <a:r>
              <a:rPr lang="en-US" dirty="0" err="1"/>
              <a:t>ces</a:t>
            </a:r>
            <a:r>
              <a:rPr lang="en-US" dirty="0"/>
              <a:t> </a:t>
            </a:r>
            <a:r>
              <a:rPr lang="en-US" dirty="0" err="1"/>
              <a:t>dernieres</a:t>
            </a:r>
            <a:r>
              <a:rPr lang="en-US" dirty="0"/>
              <a:t> </a:t>
            </a:r>
            <a:r>
              <a:rPr lang="en-US" dirty="0" err="1"/>
              <a:t>annees</a:t>
            </a:r>
            <a:r>
              <a:rPr lang="en-US" dirty="0"/>
              <a:t> </a:t>
            </a:r>
            <a:r>
              <a:rPr lang="en-US" dirty="0" err="1"/>
              <a:t>est</a:t>
            </a:r>
            <a:r>
              <a:rPr lang="en-US" dirty="0"/>
              <a:t> </a:t>
            </a:r>
            <a:r>
              <a:rPr lang="en-US" dirty="0" err="1"/>
              <a:t>l’apparition</a:t>
            </a:r>
            <a:r>
              <a:rPr lang="en-US" dirty="0"/>
              <a:t> de </a:t>
            </a:r>
            <a:r>
              <a:rPr lang="en-US" dirty="0" err="1"/>
              <a:t>l’AI</a:t>
            </a:r>
            <a:r>
              <a:rPr lang="en-US" dirty="0"/>
              <a:t> avec le Machine Learning et le NLP</a:t>
            </a:r>
          </a:p>
          <a:p>
            <a:endParaRPr lang="en-US" dirty="0"/>
          </a:p>
          <a:p>
            <a:r>
              <a:rPr lang="en-US" dirty="0"/>
              <a:t>Beaucoup de sites de B to C on </a:t>
            </a:r>
            <a:r>
              <a:rPr lang="en-US" dirty="0" err="1"/>
              <a:t>maintenant</a:t>
            </a:r>
            <a:r>
              <a:rPr lang="en-US" dirty="0"/>
              <a:t> un bot AI: Je ne suis pas encore </a:t>
            </a:r>
            <a:r>
              <a:rPr lang="en-US" dirty="0" err="1"/>
              <a:t>personnellement</a:t>
            </a:r>
            <a:r>
              <a:rPr lang="en-US" dirty="0"/>
              <a:t> </a:t>
            </a:r>
            <a:r>
              <a:rPr lang="en-US" dirty="0" err="1"/>
              <a:t>convaincu</a:t>
            </a:r>
            <a:r>
              <a:rPr lang="en-US" dirty="0"/>
              <a:t> de la </a:t>
            </a:r>
            <a:r>
              <a:rPr lang="en-US" dirty="0" err="1"/>
              <a:t>qualité</a:t>
            </a:r>
            <a:r>
              <a:rPr lang="en-US" dirty="0"/>
              <a:t> de service </a:t>
            </a:r>
            <a:r>
              <a:rPr lang="en-US" dirty="0" err="1"/>
              <a:t>rendu</a:t>
            </a:r>
            <a:r>
              <a:rPr lang="en-US" dirty="0"/>
              <a:t> par </a:t>
            </a:r>
            <a:r>
              <a:rPr lang="en-US" dirty="0" err="1"/>
              <a:t>tous</a:t>
            </a:r>
            <a:r>
              <a:rPr lang="en-US" dirty="0"/>
              <a:t> </a:t>
            </a:r>
            <a:r>
              <a:rPr lang="en-US" dirty="0" err="1"/>
              <a:t>ces</a:t>
            </a:r>
            <a:r>
              <a:rPr lang="en-US" dirty="0"/>
              <a:t> bots qui </a:t>
            </a:r>
            <a:r>
              <a:rPr lang="en-US" dirty="0" err="1"/>
              <a:t>ont</a:t>
            </a:r>
            <a:r>
              <a:rPr lang="en-US" dirty="0"/>
              <a:t> à </a:t>
            </a:r>
            <a:r>
              <a:rPr lang="en-US" dirty="0" err="1"/>
              <a:t>répondre</a:t>
            </a:r>
            <a:r>
              <a:rPr lang="en-US" dirty="0"/>
              <a:t> à des </a:t>
            </a:r>
            <a:r>
              <a:rPr lang="en-US" dirty="0" err="1"/>
              <a:t>demandes</a:t>
            </a:r>
            <a:r>
              <a:rPr lang="en-US" dirty="0"/>
              <a:t> </a:t>
            </a:r>
            <a:r>
              <a:rPr lang="en-US" dirty="0" err="1"/>
              <a:t>tres</a:t>
            </a:r>
            <a:r>
              <a:rPr lang="en-US" dirty="0"/>
              <a:t> et trop </a:t>
            </a:r>
            <a:r>
              <a:rPr lang="en-US" dirty="0" err="1"/>
              <a:t>variées</a:t>
            </a:r>
            <a:endParaRPr lang="en-US" dirty="0"/>
          </a:p>
          <a:p>
            <a:endParaRPr lang="en-US" dirty="0"/>
          </a:p>
          <a:p>
            <a:r>
              <a:rPr lang="en-US" dirty="0"/>
              <a:t>Par </a:t>
            </a:r>
            <a:r>
              <a:rPr lang="en-US" dirty="0" err="1"/>
              <a:t>contre</a:t>
            </a:r>
            <a:r>
              <a:rPr lang="en-US" dirty="0"/>
              <a:t> </a:t>
            </a:r>
            <a:r>
              <a:rPr lang="en-US" dirty="0" err="1"/>
              <a:t>l’AI</a:t>
            </a:r>
            <a:r>
              <a:rPr lang="en-US" dirty="0"/>
              <a:t> et le ML </a:t>
            </a:r>
            <a:r>
              <a:rPr lang="en-US" dirty="0" err="1"/>
              <a:t>appliquées</a:t>
            </a:r>
            <a:r>
              <a:rPr lang="en-US" dirty="0"/>
              <a:t> à un </a:t>
            </a:r>
            <a:r>
              <a:rPr lang="en-US" dirty="0" err="1"/>
              <a:t>domaine</a:t>
            </a:r>
            <a:r>
              <a:rPr lang="en-US" dirty="0"/>
              <a:t> B to B </a:t>
            </a:r>
            <a:r>
              <a:rPr lang="en-US" dirty="0" err="1"/>
              <a:t>ou</a:t>
            </a:r>
            <a:r>
              <a:rPr lang="en-US" dirty="0"/>
              <a:t> les </a:t>
            </a:r>
            <a:r>
              <a:rPr lang="en-US" dirty="0" err="1"/>
              <a:t>acteurs</a:t>
            </a:r>
            <a:r>
              <a:rPr lang="en-US" dirty="0"/>
              <a:t> </a:t>
            </a:r>
            <a:r>
              <a:rPr lang="en-US" dirty="0" err="1"/>
              <a:t>utilisent</a:t>
            </a:r>
            <a:r>
              <a:rPr lang="en-US" dirty="0"/>
              <a:t> entre </a:t>
            </a:r>
            <a:r>
              <a:rPr lang="en-US" dirty="0" err="1"/>
              <a:t>eux</a:t>
            </a:r>
            <a:r>
              <a:rPr lang="en-US" dirty="0"/>
              <a:t> un </a:t>
            </a:r>
            <a:r>
              <a:rPr lang="en-US" dirty="0" err="1"/>
              <a:t>langage</a:t>
            </a:r>
            <a:r>
              <a:rPr lang="en-US" dirty="0"/>
              <a:t> </a:t>
            </a:r>
            <a:r>
              <a:rPr lang="en-US" dirty="0" err="1"/>
              <a:t>largement</a:t>
            </a:r>
            <a:r>
              <a:rPr lang="en-US" dirty="0"/>
              <a:t> </a:t>
            </a:r>
            <a:r>
              <a:rPr lang="en-US" dirty="0" err="1"/>
              <a:t>codifié</a:t>
            </a:r>
            <a:r>
              <a:rPr lang="en-US" dirty="0"/>
              <a:t> </a:t>
            </a:r>
            <a:r>
              <a:rPr lang="en-US" dirty="0" err="1"/>
              <a:t>peut</a:t>
            </a:r>
            <a:r>
              <a:rPr lang="en-US" dirty="0"/>
              <a:t> </a:t>
            </a:r>
            <a:r>
              <a:rPr lang="en-US" dirty="0" err="1"/>
              <a:t>permettre</a:t>
            </a:r>
            <a:r>
              <a:rPr lang="en-US" dirty="0"/>
              <a:t> un gain de temps phenomenal dans les transactions en les </a:t>
            </a:r>
            <a:r>
              <a:rPr lang="en-US" dirty="0" err="1"/>
              <a:t>automatisant</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4334985-1A3C-443D-97FA-F4261AD329CF}" type="slidenum">
              <a:rPr lang="id-ID" smtClean="0"/>
              <a:t>10</a:t>
            </a:fld>
            <a:endParaRPr lang="id-ID"/>
          </a:p>
        </p:txBody>
      </p:sp>
    </p:spTree>
    <p:extLst>
      <p:ext uri="{BB962C8B-B14F-4D97-AF65-F5344CB8AC3E}">
        <p14:creationId xmlns:p14="http://schemas.microsoft.com/office/powerpoint/2010/main" val="2784097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 </a:t>
            </a:r>
            <a:r>
              <a:rPr lang="en-US" dirty="0" err="1"/>
              <a:t>combinant</a:t>
            </a:r>
            <a:r>
              <a:rPr lang="en-US" dirty="0"/>
              <a:t> </a:t>
            </a:r>
            <a:r>
              <a:rPr lang="en-US" dirty="0" err="1"/>
              <a:t>l’AI</a:t>
            </a:r>
            <a:r>
              <a:rPr lang="en-US" dirty="0"/>
              <a:t> avec le chat sur </a:t>
            </a:r>
            <a:r>
              <a:rPr lang="en-US" dirty="0" err="1"/>
              <a:t>ces</a:t>
            </a:r>
            <a:r>
              <a:rPr lang="en-US" dirty="0"/>
              <a:t> classes </a:t>
            </a:r>
            <a:r>
              <a:rPr lang="en-US" dirty="0" err="1"/>
              <a:t>d’atifs</a:t>
            </a:r>
            <a:r>
              <a:rPr lang="en-US" dirty="0"/>
              <a:t> </a:t>
            </a:r>
            <a:r>
              <a:rPr lang="en-US" dirty="0" err="1"/>
              <a:t>peu</a:t>
            </a:r>
            <a:r>
              <a:rPr lang="en-US" dirty="0"/>
              <a:t> </a:t>
            </a:r>
            <a:r>
              <a:rPr lang="en-US" dirty="0" err="1"/>
              <a:t>liquides</a:t>
            </a:r>
            <a:r>
              <a:rPr lang="en-US" dirty="0"/>
              <a:t>, nous </a:t>
            </a:r>
            <a:r>
              <a:rPr lang="en-US" dirty="0" err="1"/>
              <a:t>pouvons</a:t>
            </a:r>
            <a:r>
              <a:rPr lang="en-US" dirty="0"/>
              <a:t> addresser la majeure </a:t>
            </a:r>
            <a:r>
              <a:rPr lang="en-US" dirty="0" err="1"/>
              <a:t>partie</a:t>
            </a:r>
            <a:r>
              <a:rPr lang="en-US" dirty="0"/>
              <a:t> des challenges </a:t>
            </a:r>
            <a:r>
              <a:rPr lang="en-US" dirty="0" err="1"/>
              <a:t>mentionnes</a:t>
            </a:r>
            <a:r>
              <a:rPr lang="en-US" dirty="0"/>
              <a:t> </a:t>
            </a:r>
            <a:r>
              <a:rPr lang="en-US" dirty="0" err="1"/>
              <a:t>precedement</a:t>
            </a:r>
            <a:endParaRPr lang="en-US" dirty="0"/>
          </a:p>
          <a:p>
            <a:endParaRPr lang="en-US" dirty="0"/>
          </a:p>
        </p:txBody>
      </p:sp>
      <p:sp>
        <p:nvSpPr>
          <p:cNvPr id="4" name="Slide Number Placeholder 3"/>
          <p:cNvSpPr>
            <a:spLocks noGrp="1"/>
          </p:cNvSpPr>
          <p:nvPr>
            <p:ph type="sldNum" sz="quarter" idx="5"/>
          </p:nvPr>
        </p:nvSpPr>
        <p:spPr/>
        <p:txBody>
          <a:bodyPr/>
          <a:lstStyle/>
          <a:p>
            <a:fld id="{E4334985-1A3C-443D-97FA-F4261AD329CF}" type="slidenum">
              <a:rPr lang="id-ID" smtClean="0"/>
              <a:t>11</a:t>
            </a:fld>
            <a:endParaRPr lang="id-ID"/>
          </a:p>
        </p:txBody>
      </p:sp>
    </p:spTree>
    <p:extLst>
      <p:ext uri="{BB962C8B-B14F-4D97-AF65-F5344CB8AC3E}">
        <p14:creationId xmlns:p14="http://schemas.microsoft.com/office/powerpoint/2010/main" val="1066848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471DA56B-AD0A-4E09-8EF8-87E318ED270A}" type="datetimeFigureOut">
              <a:rPr lang="id-ID" smtClean="0"/>
              <a:t>13/05/2022</a:t>
            </a:fld>
            <a:endParaRPr lang="id-ID"/>
          </a:p>
        </p:txBody>
      </p:sp>
      <p:sp>
        <p:nvSpPr>
          <p:cNvPr id="6" name="Slide Number Placeholder 5"/>
          <p:cNvSpPr>
            <a:spLocks noGrp="1"/>
          </p:cNvSpPr>
          <p:nvPr>
            <p:ph type="sldNum" sz="quarter" idx="12"/>
          </p:nvPr>
        </p:nvSpPr>
        <p:spPr/>
        <p:txBody>
          <a:bodyPr/>
          <a:lstStyle/>
          <a:p>
            <a:fld id="{7B406C78-C119-436B-9148-E28D93324D5D}" type="slidenum">
              <a:rPr lang="id-ID" smtClean="0"/>
              <a:t>‹#›</a:t>
            </a:fld>
            <a:endParaRPr lang="id-ID"/>
          </a:p>
        </p:txBody>
      </p:sp>
      <p:sp>
        <p:nvSpPr>
          <p:cNvPr id="7" name="Footer Placeholder 4">
            <a:extLst>
              <a:ext uri="{FF2B5EF4-FFF2-40B4-BE49-F238E27FC236}">
                <a16:creationId xmlns:a16="http://schemas.microsoft.com/office/drawing/2014/main" id="{76CF2B7B-EEDB-482F-9C63-300DF5E67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85000"/>
                    <a:lumOff val="15000"/>
                  </a:schemeClr>
                </a:solidFill>
                <a:latin typeface="Century Gothic" panose="020B0502020202020204" pitchFamily="34" charset="0"/>
              </a:defRPr>
            </a:lvl1pPr>
          </a:lstStyle>
          <a:p>
            <a:r>
              <a:rPr lang="en-US"/>
              <a:t>Copyright 2020 </a:t>
            </a:r>
            <a:r>
              <a:rPr lang="en-US" err="1"/>
              <a:t>Terranoha</a:t>
            </a:r>
            <a:r>
              <a:rPr lang="en-US"/>
              <a:t>. All Rights Reserved.</a:t>
            </a:r>
            <a:endParaRPr lang="id-ID"/>
          </a:p>
        </p:txBody>
      </p:sp>
      <p:pic>
        <p:nvPicPr>
          <p:cNvPr id="8" name="Picture 7" descr="Icon&#10;&#10;Description automatically generated">
            <a:extLst>
              <a:ext uri="{FF2B5EF4-FFF2-40B4-BE49-F238E27FC236}">
                <a16:creationId xmlns:a16="http://schemas.microsoft.com/office/drawing/2014/main" id="{545FB7A9-A43B-4F26-B9F9-42D023D68B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9231" y="318491"/>
            <a:ext cx="1982665" cy="363961"/>
          </a:xfrm>
          <a:prstGeom prst="rect">
            <a:avLst/>
          </a:prstGeom>
        </p:spPr>
      </p:pic>
    </p:spTree>
    <p:extLst>
      <p:ext uri="{BB962C8B-B14F-4D97-AF65-F5344CB8AC3E}">
        <p14:creationId xmlns:p14="http://schemas.microsoft.com/office/powerpoint/2010/main" val="725593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1576802" y="3102411"/>
            <a:ext cx="2491616" cy="2489248"/>
          </a:xfrm>
          <a:prstGeom prst="flowChartConnector">
            <a:avLst/>
          </a:prstGeom>
        </p:spPr>
        <p:txBody>
          <a:bodyPr/>
          <a:lstStyle/>
          <a:p>
            <a:endParaRPr lang="id-ID"/>
          </a:p>
        </p:txBody>
      </p:sp>
    </p:spTree>
    <p:extLst>
      <p:ext uri="{BB962C8B-B14F-4D97-AF65-F5344CB8AC3E}">
        <p14:creationId xmlns:p14="http://schemas.microsoft.com/office/powerpoint/2010/main" val="16071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5671" y="4148483"/>
            <a:ext cx="1670050" cy="1668463"/>
          </a:xfrm>
          <a:prstGeom prst="flowChartConnector">
            <a:avLst/>
          </a:prstGeom>
        </p:spPr>
        <p:txBody>
          <a:bodyPr/>
          <a:lstStyle/>
          <a:p>
            <a:endParaRPr lang="id-ID"/>
          </a:p>
        </p:txBody>
      </p:sp>
      <p:sp>
        <p:nvSpPr>
          <p:cNvPr id="8" name="Picture Placeholder 6"/>
          <p:cNvSpPr>
            <a:spLocks noGrp="1"/>
          </p:cNvSpPr>
          <p:nvPr>
            <p:ph type="pic" sz="quarter" idx="11"/>
          </p:nvPr>
        </p:nvSpPr>
        <p:spPr>
          <a:xfrm>
            <a:off x="6864419" y="4148483"/>
            <a:ext cx="1670050" cy="1668463"/>
          </a:xfrm>
          <a:prstGeom prst="flowChartConnector">
            <a:avLst/>
          </a:prstGeom>
        </p:spPr>
        <p:txBody>
          <a:bodyPr/>
          <a:lstStyle/>
          <a:p>
            <a:endParaRPr lang="id-ID"/>
          </a:p>
        </p:txBody>
      </p:sp>
    </p:spTree>
    <p:extLst>
      <p:ext uri="{BB962C8B-B14F-4D97-AF65-F5344CB8AC3E}">
        <p14:creationId xmlns:p14="http://schemas.microsoft.com/office/powerpoint/2010/main" val="2512886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276578" y="2278516"/>
            <a:ext cx="2932112" cy="2525712"/>
          </a:xfrm>
        </p:spPr>
        <p:txBody>
          <a:bodyPr/>
          <a:lstStyle/>
          <a:p>
            <a:endParaRPr lang="id-ID"/>
          </a:p>
        </p:txBody>
      </p:sp>
      <p:sp>
        <p:nvSpPr>
          <p:cNvPr id="8" name="Picture Placeholder 6"/>
          <p:cNvSpPr>
            <a:spLocks noGrp="1"/>
          </p:cNvSpPr>
          <p:nvPr>
            <p:ph type="pic" sz="quarter" idx="11"/>
          </p:nvPr>
        </p:nvSpPr>
        <p:spPr>
          <a:xfrm>
            <a:off x="4658407" y="2278516"/>
            <a:ext cx="2932112" cy="2525712"/>
          </a:xfrm>
        </p:spPr>
        <p:txBody>
          <a:bodyPr/>
          <a:lstStyle/>
          <a:p>
            <a:endParaRPr lang="id-ID"/>
          </a:p>
        </p:txBody>
      </p:sp>
      <p:sp>
        <p:nvSpPr>
          <p:cNvPr id="9" name="Picture Placeholder 6"/>
          <p:cNvSpPr>
            <a:spLocks noGrp="1"/>
          </p:cNvSpPr>
          <p:nvPr>
            <p:ph type="pic" sz="quarter" idx="12"/>
          </p:nvPr>
        </p:nvSpPr>
        <p:spPr>
          <a:xfrm>
            <a:off x="8040236" y="2278516"/>
            <a:ext cx="2932112" cy="2525712"/>
          </a:xfrm>
        </p:spPr>
        <p:txBody>
          <a:bodyPr/>
          <a:lstStyle/>
          <a:p>
            <a:endParaRPr lang="id-ID"/>
          </a:p>
        </p:txBody>
      </p:sp>
      <p:sp>
        <p:nvSpPr>
          <p:cNvPr id="5" name="Footer Placeholder 4">
            <a:extLst>
              <a:ext uri="{FF2B5EF4-FFF2-40B4-BE49-F238E27FC236}">
                <a16:creationId xmlns:a16="http://schemas.microsoft.com/office/drawing/2014/main" id="{27C53D05-DB92-4187-B667-409C98D560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50">
                <a:solidFill>
                  <a:schemeClr val="tx1">
                    <a:lumMod val="85000"/>
                    <a:lumOff val="15000"/>
                  </a:schemeClr>
                </a:solidFill>
                <a:latin typeface="Century Gothic" panose="020B0502020202020204" pitchFamily="34" charset="0"/>
              </a:defRPr>
            </a:lvl1pPr>
          </a:lstStyle>
          <a:p>
            <a:r>
              <a:rPr lang="en-US"/>
              <a:t>Copyright 2020 </a:t>
            </a:r>
            <a:r>
              <a:rPr lang="en-US" err="1"/>
              <a:t>Terranoha</a:t>
            </a:r>
            <a:r>
              <a:rPr lang="en-US"/>
              <a:t>. All Rights Reserved.</a:t>
            </a:r>
            <a:endParaRPr lang="id-ID"/>
          </a:p>
        </p:txBody>
      </p:sp>
    </p:spTree>
    <p:extLst>
      <p:ext uri="{BB962C8B-B14F-4D97-AF65-F5344CB8AC3E}">
        <p14:creationId xmlns:p14="http://schemas.microsoft.com/office/powerpoint/2010/main" val="898336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921829" y="739775"/>
            <a:ext cx="6270171" cy="4413250"/>
          </a:xfrm>
        </p:spPr>
        <p:txBody>
          <a:bodyPr/>
          <a:lstStyle/>
          <a:p>
            <a:endParaRPr lang="id-ID"/>
          </a:p>
        </p:txBody>
      </p:sp>
      <p:sp>
        <p:nvSpPr>
          <p:cNvPr id="8" name="Picture Placeholder 6"/>
          <p:cNvSpPr>
            <a:spLocks noGrp="1"/>
          </p:cNvSpPr>
          <p:nvPr>
            <p:ph type="pic" sz="quarter" idx="11"/>
          </p:nvPr>
        </p:nvSpPr>
        <p:spPr>
          <a:xfrm>
            <a:off x="4296230" y="3425371"/>
            <a:ext cx="2757714" cy="2772681"/>
          </a:xfrm>
        </p:spPr>
        <p:txBody>
          <a:bodyPr/>
          <a:lstStyle/>
          <a:p>
            <a:endParaRPr lang="id-ID"/>
          </a:p>
        </p:txBody>
      </p:sp>
    </p:spTree>
    <p:extLst>
      <p:ext uri="{BB962C8B-B14F-4D97-AF65-F5344CB8AC3E}">
        <p14:creationId xmlns:p14="http://schemas.microsoft.com/office/powerpoint/2010/main" val="3722507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25261" y="548368"/>
            <a:ext cx="4978854" cy="5848350"/>
          </a:xfrm>
        </p:spPr>
        <p:txBody>
          <a:bodyPr/>
          <a:lstStyle/>
          <a:p>
            <a:endParaRPr lang="id-ID"/>
          </a:p>
        </p:txBody>
      </p:sp>
      <p:sp>
        <p:nvSpPr>
          <p:cNvPr id="11" name="Picture Placeholder 6"/>
          <p:cNvSpPr>
            <a:spLocks noGrp="1"/>
          </p:cNvSpPr>
          <p:nvPr>
            <p:ph type="pic" sz="quarter" idx="11"/>
          </p:nvPr>
        </p:nvSpPr>
        <p:spPr>
          <a:xfrm>
            <a:off x="5704115" y="548367"/>
            <a:ext cx="2873828" cy="2960461"/>
          </a:xfrm>
        </p:spPr>
        <p:txBody>
          <a:bodyPr/>
          <a:lstStyle/>
          <a:p>
            <a:endParaRPr lang="id-ID"/>
          </a:p>
        </p:txBody>
      </p:sp>
      <p:sp>
        <p:nvSpPr>
          <p:cNvPr id="12" name="Picture Placeholder 6"/>
          <p:cNvSpPr>
            <a:spLocks noGrp="1"/>
          </p:cNvSpPr>
          <p:nvPr>
            <p:ph type="pic" sz="quarter" idx="12"/>
          </p:nvPr>
        </p:nvSpPr>
        <p:spPr>
          <a:xfrm>
            <a:off x="5704115" y="3508829"/>
            <a:ext cx="2873828" cy="2906032"/>
          </a:xfrm>
        </p:spPr>
        <p:txBody>
          <a:bodyPr/>
          <a:lstStyle/>
          <a:p>
            <a:endParaRPr lang="id-ID"/>
          </a:p>
        </p:txBody>
      </p:sp>
      <p:sp>
        <p:nvSpPr>
          <p:cNvPr id="13" name="Picture Placeholder 6"/>
          <p:cNvSpPr>
            <a:spLocks noGrp="1"/>
          </p:cNvSpPr>
          <p:nvPr>
            <p:ph type="pic" sz="quarter" idx="13"/>
          </p:nvPr>
        </p:nvSpPr>
        <p:spPr>
          <a:xfrm>
            <a:off x="8577943" y="539296"/>
            <a:ext cx="2873828" cy="2960461"/>
          </a:xfrm>
        </p:spPr>
        <p:txBody>
          <a:bodyPr/>
          <a:lstStyle/>
          <a:p>
            <a:endParaRPr lang="id-ID"/>
          </a:p>
        </p:txBody>
      </p:sp>
      <p:sp>
        <p:nvSpPr>
          <p:cNvPr id="14" name="Picture Placeholder 6"/>
          <p:cNvSpPr>
            <a:spLocks noGrp="1"/>
          </p:cNvSpPr>
          <p:nvPr>
            <p:ph type="pic" sz="quarter" idx="14"/>
          </p:nvPr>
        </p:nvSpPr>
        <p:spPr>
          <a:xfrm>
            <a:off x="8577943" y="3490686"/>
            <a:ext cx="2873828" cy="2906032"/>
          </a:xfrm>
        </p:spPr>
        <p:txBody>
          <a:bodyPr/>
          <a:lstStyle/>
          <a:p>
            <a:endParaRPr lang="id-ID"/>
          </a:p>
        </p:txBody>
      </p:sp>
    </p:spTree>
    <p:extLst>
      <p:ext uri="{BB962C8B-B14F-4D97-AF65-F5344CB8AC3E}">
        <p14:creationId xmlns:p14="http://schemas.microsoft.com/office/powerpoint/2010/main" val="11126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26473" y="2618509"/>
            <a:ext cx="5430261" cy="3588327"/>
          </a:xfrm>
        </p:spPr>
        <p:txBody>
          <a:bodyPr/>
          <a:lstStyle/>
          <a:p>
            <a:endParaRPr lang="id-ID"/>
          </a:p>
        </p:txBody>
      </p:sp>
    </p:spTree>
    <p:extLst>
      <p:ext uri="{BB962C8B-B14F-4D97-AF65-F5344CB8AC3E}">
        <p14:creationId xmlns:p14="http://schemas.microsoft.com/office/powerpoint/2010/main" val="2047300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620000" y="800100"/>
            <a:ext cx="3600450" cy="4762500"/>
          </a:xfrm>
        </p:spPr>
        <p:txBody>
          <a:bodyPr/>
          <a:lstStyle/>
          <a:p>
            <a:endParaRPr lang="id-ID"/>
          </a:p>
        </p:txBody>
      </p:sp>
      <p:sp>
        <p:nvSpPr>
          <p:cNvPr id="8" name="Picture Placeholder 6"/>
          <p:cNvSpPr>
            <a:spLocks noGrp="1"/>
          </p:cNvSpPr>
          <p:nvPr>
            <p:ph type="pic" sz="quarter" idx="11"/>
          </p:nvPr>
        </p:nvSpPr>
        <p:spPr>
          <a:xfrm>
            <a:off x="5581650" y="3600450"/>
            <a:ext cx="3086100" cy="2552700"/>
          </a:xfrm>
        </p:spPr>
        <p:txBody>
          <a:bodyPr/>
          <a:lstStyle/>
          <a:p>
            <a:endParaRPr lang="id-ID"/>
          </a:p>
        </p:txBody>
      </p:sp>
      <p:sp>
        <p:nvSpPr>
          <p:cNvPr id="9" name="Picture Placeholder 6"/>
          <p:cNvSpPr>
            <a:spLocks noGrp="1"/>
          </p:cNvSpPr>
          <p:nvPr>
            <p:ph type="pic" sz="quarter" idx="12"/>
          </p:nvPr>
        </p:nvSpPr>
        <p:spPr>
          <a:xfrm>
            <a:off x="2209800" y="3600450"/>
            <a:ext cx="3086100" cy="2552700"/>
          </a:xfrm>
        </p:spPr>
        <p:txBody>
          <a:bodyPr/>
          <a:lstStyle/>
          <a:p>
            <a:endParaRPr lang="id-ID"/>
          </a:p>
        </p:txBody>
      </p:sp>
    </p:spTree>
    <p:extLst>
      <p:ext uri="{BB962C8B-B14F-4D97-AF65-F5344CB8AC3E}">
        <p14:creationId xmlns:p14="http://schemas.microsoft.com/office/powerpoint/2010/main" val="4232839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
            <a:ext cx="5370286" cy="4165601"/>
          </a:xfrm>
        </p:spPr>
        <p:txBody>
          <a:bodyPr/>
          <a:lstStyle/>
          <a:p>
            <a:endParaRPr lang="id-ID"/>
          </a:p>
        </p:txBody>
      </p:sp>
    </p:spTree>
    <p:extLst>
      <p:ext uri="{BB962C8B-B14F-4D97-AF65-F5344CB8AC3E}">
        <p14:creationId xmlns:p14="http://schemas.microsoft.com/office/powerpoint/2010/main" val="3387483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6821714" y="0"/>
            <a:ext cx="5370286" cy="4165601"/>
          </a:xfrm>
        </p:spPr>
        <p:txBody>
          <a:bodyPr/>
          <a:lstStyle/>
          <a:p>
            <a:endParaRPr lang="id-ID"/>
          </a:p>
        </p:txBody>
      </p:sp>
    </p:spTree>
    <p:extLst>
      <p:ext uri="{BB962C8B-B14F-4D97-AF65-F5344CB8AC3E}">
        <p14:creationId xmlns:p14="http://schemas.microsoft.com/office/powerpoint/2010/main" val="1203644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030740" y="537481"/>
            <a:ext cx="3134858" cy="2712895"/>
          </a:xfrm>
        </p:spPr>
        <p:txBody>
          <a:bodyPr/>
          <a:lstStyle/>
          <a:p>
            <a:endParaRPr lang="id-ID"/>
          </a:p>
        </p:txBody>
      </p:sp>
      <p:sp>
        <p:nvSpPr>
          <p:cNvPr id="11" name="Picture Placeholder 6"/>
          <p:cNvSpPr>
            <a:spLocks noGrp="1"/>
          </p:cNvSpPr>
          <p:nvPr>
            <p:ph type="pic" sz="quarter" idx="11"/>
          </p:nvPr>
        </p:nvSpPr>
        <p:spPr>
          <a:xfrm>
            <a:off x="4528683" y="537481"/>
            <a:ext cx="3134858" cy="2712895"/>
          </a:xfrm>
        </p:spPr>
        <p:txBody>
          <a:bodyPr/>
          <a:lstStyle/>
          <a:p>
            <a:endParaRPr lang="id-ID"/>
          </a:p>
        </p:txBody>
      </p:sp>
      <p:sp>
        <p:nvSpPr>
          <p:cNvPr id="12" name="Picture Placeholder 6"/>
          <p:cNvSpPr>
            <a:spLocks noGrp="1"/>
          </p:cNvSpPr>
          <p:nvPr>
            <p:ph type="pic" sz="quarter" idx="12"/>
          </p:nvPr>
        </p:nvSpPr>
        <p:spPr>
          <a:xfrm>
            <a:off x="8026626" y="537481"/>
            <a:ext cx="3134858" cy="2712895"/>
          </a:xfrm>
        </p:spPr>
        <p:txBody>
          <a:bodyPr/>
          <a:lstStyle/>
          <a:p>
            <a:endParaRPr lang="id-ID"/>
          </a:p>
        </p:txBody>
      </p:sp>
      <p:sp>
        <p:nvSpPr>
          <p:cNvPr id="13" name="Picture Placeholder 6"/>
          <p:cNvSpPr>
            <a:spLocks noGrp="1"/>
          </p:cNvSpPr>
          <p:nvPr>
            <p:ph type="pic" sz="quarter" idx="13"/>
          </p:nvPr>
        </p:nvSpPr>
        <p:spPr>
          <a:xfrm>
            <a:off x="8026626" y="3600633"/>
            <a:ext cx="3134858" cy="2712895"/>
          </a:xfrm>
        </p:spPr>
        <p:txBody>
          <a:bodyPr/>
          <a:lstStyle/>
          <a:p>
            <a:endParaRPr lang="id-ID"/>
          </a:p>
        </p:txBody>
      </p:sp>
    </p:spTree>
    <p:extLst>
      <p:ext uri="{BB962C8B-B14F-4D97-AF65-F5344CB8AC3E}">
        <p14:creationId xmlns:p14="http://schemas.microsoft.com/office/powerpoint/2010/main" val="403869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id-ID"/>
          </a:p>
        </p:txBody>
      </p:sp>
      <p:sp>
        <p:nvSpPr>
          <p:cNvPr id="3" name="Footer Placeholder 4">
            <a:extLst>
              <a:ext uri="{FF2B5EF4-FFF2-40B4-BE49-F238E27FC236}">
                <a16:creationId xmlns:a16="http://schemas.microsoft.com/office/drawing/2014/main" id="{D11C9527-5630-41C4-84DE-E7C483CA94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85000"/>
                    <a:lumOff val="15000"/>
                  </a:schemeClr>
                </a:solidFill>
                <a:latin typeface="Century Gothic" panose="020B0502020202020204" pitchFamily="34" charset="0"/>
              </a:defRPr>
            </a:lvl1pPr>
          </a:lstStyle>
          <a:p>
            <a:r>
              <a:rPr lang="en-US"/>
              <a:t>Copyright 2020 </a:t>
            </a:r>
            <a:r>
              <a:rPr lang="en-US" err="1"/>
              <a:t>Terranoha</a:t>
            </a:r>
            <a:r>
              <a:rPr lang="en-US"/>
              <a:t>. All Rights Reserved.</a:t>
            </a:r>
            <a:endParaRPr lang="id-ID"/>
          </a:p>
        </p:txBody>
      </p:sp>
    </p:spTree>
    <p:extLst>
      <p:ext uri="{BB962C8B-B14F-4D97-AF65-F5344CB8AC3E}">
        <p14:creationId xmlns:p14="http://schemas.microsoft.com/office/powerpoint/2010/main" val="2451428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Picture Placeholder 6"/>
          <p:cNvSpPr>
            <a:spLocks noGrp="1"/>
          </p:cNvSpPr>
          <p:nvPr>
            <p:ph type="pic" sz="quarter" idx="10"/>
          </p:nvPr>
        </p:nvSpPr>
        <p:spPr>
          <a:xfrm>
            <a:off x="1030740" y="537481"/>
            <a:ext cx="3134858" cy="2712895"/>
          </a:xfrm>
        </p:spPr>
        <p:txBody>
          <a:bodyPr/>
          <a:lstStyle/>
          <a:p>
            <a:endParaRPr lang="id-ID"/>
          </a:p>
        </p:txBody>
      </p:sp>
      <p:sp>
        <p:nvSpPr>
          <p:cNvPr id="11" name="Picture Placeholder 6"/>
          <p:cNvSpPr>
            <a:spLocks noGrp="1"/>
          </p:cNvSpPr>
          <p:nvPr>
            <p:ph type="pic" sz="quarter" idx="12"/>
          </p:nvPr>
        </p:nvSpPr>
        <p:spPr>
          <a:xfrm>
            <a:off x="8026626" y="537481"/>
            <a:ext cx="3134858" cy="2712895"/>
          </a:xfrm>
        </p:spPr>
        <p:txBody>
          <a:bodyPr/>
          <a:lstStyle/>
          <a:p>
            <a:endParaRPr lang="id-ID"/>
          </a:p>
        </p:txBody>
      </p:sp>
      <p:sp>
        <p:nvSpPr>
          <p:cNvPr id="13" name="Picture Placeholder 6"/>
          <p:cNvSpPr>
            <a:spLocks noGrp="1"/>
          </p:cNvSpPr>
          <p:nvPr>
            <p:ph type="pic" sz="quarter" idx="14"/>
          </p:nvPr>
        </p:nvSpPr>
        <p:spPr>
          <a:xfrm>
            <a:off x="4528683" y="3600632"/>
            <a:ext cx="3134858" cy="2712895"/>
          </a:xfrm>
        </p:spPr>
        <p:txBody>
          <a:bodyPr/>
          <a:lstStyle/>
          <a:p>
            <a:endParaRPr lang="id-ID"/>
          </a:p>
        </p:txBody>
      </p:sp>
    </p:spTree>
    <p:extLst>
      <p:ext uri="{BB962C8B-B14F-4D97-AF65-F5344CB8AC3E}">
        <p14:creationId xmlns:p14="http://schemas.microsoft.com/office/powerpoint/2010/main" val="1914234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99659" y="1088797"/>
            <a:ext cx="2917825" cy="2917825"/>
          </a:xfrm>
          <a:prstGeom prst="flowChartConnector">
            <a:avLst/>
          </a:prstGeom>
        </p:spPr>
        <p:txBody>
          <a:bodyPr/>
          <a:lstStyle/>
          <a:p>
            <a:endParaRPr lang="id-ID"/>
          </a:p>
        </p:txBody>
      </p:sp>
      <p:sp>
        <p:nvSpPr>
          <p:cNvPr id="8" name="Picture Placeholder 6"/>
          <p:cNvSpPr>
            <a:spLocks noGrp="1"/>
          </p:cNvSpPr>
          <p:nvPr>
            <p:ph type="pic" sz="quarter" idx="11"/>
          </p:nvPr>
        </p:nvSpPr>
        <p:spPr>
          <a:xfrm>
            <a:off x="4673373" y="1219426"/>
            <a:ext cx="2917825" cy="2917825"/>
          </a:xfrm>
          <a:prstGeom prst="flowChartConnector">
            <a:avLst/>
          </a:prstGeom>
        </p:spPr>
        <p:txBody>
          <a:bodyPr/>
          <a:lstStyle/>
          <a:p>
            <a:endParaRPr lang="id-ID"/>
          </a:p>
        </p:txBody>
      </p:sp>
      <p:sp>
        <p:nvSpPr>
          <p:cNvPr id="9" name="Picture Placeholder 6"/>
          <p:cNvSpPr>
            <a:spLocks noGrp="1"/>
          </p:cNvSpPr>
          <p:nvPr>
            <p:ph type="pic" sz="quarter" idx="12"/>
          </p:nvPr>
        </p:nvSpPr>
        <p:spPr>
          <a:xfrm>
            <a:off x="8447087" y="1219426"/>
            <a:ext cx="2917825" cy="2917825"/>
          </a:xfrm>
          <a:prstGeom prst="flowChartConnector">
            <a:avLst/>
          </a:prstGeom>
        </p:spPr>
        <p:txBody>
          <a:bodyPr/>
          <a:lstStyle/>
          <a:p>
            <a:endParaRPr lang="id-ID"/>
          </a:p>
        </p:txBody>
      </p:sp>
    </p:spTree>
    <p:extLst>
      <p:ext uri="{BB962C8B-B14F-4D97-AF65-F5344CB8AC3E}">
        <p14:creationId xmlns:p14="http://schemas.microsoft.com/office/powerpoint/2010/main" val="696471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1" name="Picture Placeholder 20"/>
          <p:cNvSpPr>
            <a:spLocks noGrp="1"/>
          </p:cNvSpPr>
          <p:nvPr>
            <p:ph type="pic" sz="quarter" idx="10"/>
          </p:nvPr>
        </p:nvSpPr>
        <p:spPr>
          <a:xfrm>
            <a:off x="0" y="0"/>
            <a:ext cx="6555730" cy="6858000"/>
          </a:xfrm>
          <a:custGeom>
            <a:avLst/>
            <a:gdLst>
              <a:gd name="connsiteX0" fmla="*/ 2579600 w 6555730"/>
              <a:gd name="connsiteY0" fmla="*/ 2419264 h 6858000"/>
              <a:gd name="connsiteX1" fmla="*/ 3148149 w 6555730"/>
              <a:gd name="connsiteY1" fmla="*/ 2571403 h 6858000"/>
              <a:gd name="connsiteX2" fmla="*/ 3148148 w 6555730"/>
              <a:gd name="connsiteY2" fmla="*/ 2571404 h 6858000"/>
              <a:gd name="connsiteX3" fmla="*/ 3469229 w 6555730"/>
              <a:gd name="connsiteY3" fmla="*/ 3958475 h 6858000"/>
              <a:gd name="connsiteX4" fmla="*/ 1659750 w 6555730"/>
              <a:gd name="connsiteY4" fmla="*/ 6858000 h 6858000"/>
              <a:gd name="connsiteX5" fmla="*/ 0 w 6555730"/>
              <a:gd name="connsiteY5" fmla="*/ 6858000 h 6858000"/>
              <a:gd name="connsiteX6" fmla="*/ 0 w 6555730"/>
              <a:gd name="connsiteY6" fmla="*/ 5714452 h 6858000"/>
              <a:gd name="connsiteX7" fmla="*/ 1761078 w 6555730"/>
              <a:gd name="connsiteY7" fmla="*/ 2892484 h 6858000"/>
              <a:gd name="connsiteX8" fmla="*/ 2579600 w 6555730"/>
              <a:gd name="connsiteY8" fmla="*/ 2419264 h 6858000"/>
              <a:gd name="connsiteX9" fmla="*/ 5513300 w 6555730"/>
              <a:gd name="connsiteY9" fmla="*/ 1885862 h 6858000"/>
              <a:gd name="connsiteX10" fmla="*/ 6081849 w 6555730"/>
              <a:gd name="connsiteY10" fmla="*/ 2038001 h 6858000"/>
              <a:gd name="connsiteX11" fmla="*/ 6081848 w 6555730"/>
              <a:gd name="connsiteY11" fmla="*/ 2038002 h 6858000"/>
              <a:gd name="connsiteX12" fmla="*/ 6402929 w 6555730"/>
              <a:gd name="connsiteY12" fmla="*/ 3425073 h 6858000"/>
              <a:gd name="connsiteX13" fmla="*/ 4260575 w 6555730"/>
              <a:gd name="connsiteY13" fmla="*/ 6858000 h 6858000"/>
              <a:gd name="connsiteX14" fmla="*/ 2445952 w 6555730"/>
              <a:gd name="connsiteY14" fmla="*/ 6858000 h 6858000"/>
              <a:gd name="connsiteX15" fmla="*/ 2430060 w 6555730"/>
              <a:gd name="connsiteY15" fmla="*/ 6826475 h 6858000"/>
              <a:gd name="connsiteX16" fmla="*/ 2495473 w 6555730"/>
              <a:gd name="connsiteY16" fmla="*/ 5883269 h 6858000"/>
              <a:gd name="connsiteX17" fmla="*/ 4694778 w 6555730"/>
              <a:gd name="connsiteY17" fmla="*/ 2359082 h 6858000"/>
              <a:gd name="connsiteX18" fmla="*/ 5513300 w 6555730"/>
              <a:gd name="connsiteY18" fmla="*/ 1885862 h 6858000"/>
              <a:gd name="connsiteX19" fmla="*/ 1073490 w 6555730"/>
              <a:gd name="connsiteY19" fmla="*/ 0 h 6858000"/>
              <a:gd name="connsiteX20" fmla="*/ 2251178 w 6555730"/>
              <a:gd name="connsiteY20" fmla="*/ 0 h 6858000"/>
              <a:gd name="connsiteX21" fmla="*/ 2280551 w 6555730"/>
              <a:gd name="connsiteY21" fmla="*/ 20458 h 6858000"/>
              <a:gd name="connsiteX22" fmla="*/ 2517059 w 6555730"/>
              <a:gd name="connsiteY22" fmla="*/ 1348624 h 6858000"/>
              <a:gd name="connsiteX23" fmla="*/ 317754 w 6555730"/>
              <a:gd name="connsiteY23" fmla="*/ 4872809 h 6858000"/>
              <a:gd name="connsiteX24" fmla="*/ 43171 w 6555730"/>
              <a:gd name="connsiteY24" fmla="*/ 5163369 h 6858000"/>
              <a:gd name="connsiteX25" fmla="*/ 0 w 6555730"/>
              <a:gd name="connsiteY25" fmla="*/ 5190673 h 6858000"/>
              <a:gd name="connsiteX26" fmla="*/ 0 w 6555730"/>
              <a:gd name="connsiteY26" fmla="*/ 1578835 h 6858000"/>
              <a:gd name="connsiteX27" fmla="*/ 808908 w 6555730"/>
              <a:gd name="connsiteY27" fmla="*/ 282633 h 6858000"/>
              <a:gd name="connsiteX28" fmla="*/ 1063585 w 6555730"/>
              <a:gd name="connsiteY28" fmla="*/ 64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55730" h="6858000">
                <a:moveTo>
                  <a:pt x="2579600" y="2419264"/>
                </a:moveTo>
                <a:cubicBezTo>
                  <a:pt x="2773381" y="2412240"/>
                  <a:pt x="2971264" y="2461017"/>
                  <a:pt x="3148149" y="2571403"/>
                </a:cubicBezTo>
                <a:lnTo>
                  <a:pt x="3148148" y="2571404"/>
                </a:lnTo>
                <a:cubicBezTo>
                  <a:pt x="3619841" y="2865769"/>
                  <a:pt x="3763594" y="3486782"/>
                  <a:pt x="3469229" y="3958475"/>
                </a:cubicBezTo>
                <a:lnTo>
                  <a:pt x="1659750" y="6858000"/>
                </a:lnTo>
                <a:lnTo>
                  <a:pt x="0" y="6858000"/>
                </a:lnTo>
                <a:lnTo>
                  <a:pt x="0" y="5714452"/>
                </a:lnTo>
                <a:lnTo>
                  <a:pt x="1761078" y="2892484"/>
                </a:lnTo>
                <a:cubicBezTo>
                  <a:pt x="1945056" y="2597676"/>
                  <a:pt x="2256631" y="2430970"/>
                  <a:pt x="2579600" y="2419264"/>
                </a:cubicBezTo>
                <a:close/>
                <a:moveTo>
                  <a:pt x="5513300" y="1885862"/>
                </a:moveTo>
                <a:cubicBezTo>
                  <a:pt x="5707081" y="1878838"/>
                  <a:pt x="5904964" y="1927615"/>
                  <a:pt x="6081849" y="2038001"/>
                </a:cubicBezTo>
                <a:lnTo>
                  <a:pt x="6081848" y="2038002"/>
                </a:lnTo>
                <a:cubicBezTo>
                  <a:pt x="6553541" y="2332367"/>
                  <a:pt x="6697294" y="2953380"/>
                  <a:pt x="6402929" y="3425073"/>
                </a:cubicBezTo>
                <a:lnTo>
                  <a:pt x="4260575" y="6858000"/>
                </a:lnTo>
                <a:lnTo>
                  <a:pt x="2445952" y="6858000"/>
                </a:lnTo>
                <a:lnTo>
                  <a:pt x="2430060" y="6826475"/>
                </a:lnTo>
                <a:cubicBezTo>
                  <a:pt x="2298657" y="6531214"/>
                  <a:pt x="2311495" y="6178077"/>
                  <a:pt x="2495473" y="5883269"/>
                </a:cubicBezTo>
                <a:lnTo>
                  <a:pt x="4694778" y="2359082"/>
                </a:lnTo>
                <a:cubicBezTo>
                  <a:pt x="4878756" y="2064274"/>
                  <a:pt x="5190331" y="1897568"/>
                  <a:pt x="5513300" y="1885862"/>
                </a:cubicBezTo>
                <a:close/>
                <a:moveTo>
                  <a:pt x="1073490" y="0"/>
                </a:moveTo>
                <a:lnTo>
                  <a:pt x="2251178" y="0"/>
                </a:lnTo>
                <a:lnTo>
                  <a:pt x="2280551" y="20458"/>
                </a:lnTo>
                <a:cubicBezTo>
                  <a:pt x="2683929" y="332962"/>
                  <a:pt x="2793026" y="906412"/>
                  <a:pt x="2517059" y="1348624"/>
                </a:cubicBezTo>
                <a:lnTo>
                  <a:pt x="317754" y="4872809"/>
                </a:lnTo>
                <a:cubicBezTo>
                  <a:pt x="244163" y="4990732"/>
                  <a:pt x="150156" y="5088159"/>
                  <a:pt x="43171" y="5163369"/>
                </a:cubicBezTo>
                <a:lnTo>
                  <a:pt x="0" y="5190673"/>
                </a:lnTo>
                <a:lnTo>
                  <a:pt x="0" y="1578835"/>
                </a:lnTo>
                <a:lnTo>
                  <a:pt x="808908" y="282633"/>
                </a:lnTo>
                <a:cubicBezTo>
                  <a:pt x="877900" y="172080"/>
                  <a:pt x="964835" y="79541"/>
                  <a:pt x="1063585" y="6436"/>
                </a:cubicBezTo>
                <a:close/>
              </a:path>
            </a:pathLst>
          </a:custGeom>
        </p:spPr>
        <p:txBody>
          <a:bodyPr wrap="square">
            <a:noAutofit/>
          </a:bodyPr>
          <a:lstStyle/>
          <a:p>
            <a:endParaRPr lang="id-ID"/>
          </a:p>
        </p:txBody>
      </p:sp>
    </p:spTree>
    <p:extLst>
      <p:ext uri="{BB962C8B-B14F-4D97-AF65-F5344CB8AC3E}">
        <p14:creationId xmlns:p14="http://schemas.microsoft.com/office/powerpoint/2010/main" val="1790030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flipH="1">
            <a:off x="5636270" y="0"/>
            <a:ext cx="6555730" cy="6858000"/>
          </a:xfrm>
          <a:custGeom>
            <a:avLst/>
            <a:gdLst>
              <a:gd name="connsiteX0" fmla="*/ 2579600 w 6555730"/>
              <a:gd name="connsiteY0" fmla="*/ 2419264 h 6858000"/>
              <a:gd name="connsiteX1" fmla="*/ 3148149 w 6555730"/>
              <a:gd name="connsiteY1" fmla="*/ 2571403 h 6858000"/>
              <a:gd name="connsiteX2" fmla="*/ 3148148 w 6555730"/>
              <a:gd name="connsiteY2" fmla="*/ 2571404 h 6858000"/>
              <a:gd name="connsiteX3" fmla="*/ 3469229 w 6555730"/>
              <a:gd name="connsiteY3" fmla="*/ 3958475 h 6858000"/>
              <a:gd name="connsiteX4" fmla="*/ 1659750 w 6555730"/>
              <a:gd name="connsiteY4" fmla="*/ 6858000 h 6858000"/>
              <a:gd name="connsiteX5" fmla="*/ 0 w 6555730"/>
              <a:gd name="connsiteY5" fmla="*/ 6858000 h 6858000"/>
              <a:gd name="connsiteX6" fmla="*/ 0 w 6555730"/>
              <a:gd name="connsiteY6" fmla="*/ 5714452 h 6858000"/>
              <a:gd name="connsiteX7" fmla="*/ 1761078 w 6555730"/>
              <a:gd name="connsiteY7" fmla="*/ 2892484 h 6858000"/>
              <a:gd name="connsiteX8" fmla="*/ 2579600 w 6555730"/>
              <a:gd name="connsiteY8" fmla="*/ 2419264 h 6858000"/>
              <a:gd name="connsiteX9" fmla="*/ 5513300 w 6555730"/>
              <a:gd name="connsiteY9" fmla="*/ 1885862 h 6858000"/>
              <a:gd name="connsiteX10" fmla="*/ 6081849 w 6555730"/>
              <a:gd name="connsiteY10" fmla="*/ 2038001 h 6858000"/>
              <a:gd name="connsiteX11" fmla="*/ 6081848 w 6555730"/>
              <a:gd name="connsiteY11" fmla="*/ 2038002 h 6858000"/>
              <a:gd name="connsiteX12" fmla="*/ 6402929 w 6555730"/>
              <a:gd name="connsiteY12" fmla="*/ 3425073 h 6858000"/>
              <a:gd name="connsiteX13" fmla="*/ 4260575 w 6555730"/>
              <a:gd name="connsiteY13" fmla="*/ 6858000 h 6858000"/>
              <a:gd name="connsiteX14" fmla="*/ 2445952 w 6555730"/>
              <a:gd name="connsiteY14" fmla="*/ 6858000 h 6858000"/>
              <a:gd name="connsiteX15" fmla="*/ 2430060 w 6555730"/>
              <a:gd name="connsiteY15" fmla="*/ 6826475 h 6858000"/>
              <a:gd name="connsiteX16" fmla="*/ 2495473 w 6555730"/>
              <a:gd name="connsiteY16" fmla="*/ 5883269 h 6858000"/>
              <a:gd name="connsiteX17" fmla="*/ 4694778 w 6555730"/>
              <a:gd name="connsiteY17" fmla="*/ 2359082 h 6858000"/>
              <a:gd name="connsiteX18" fmla="*/ 5513300 w 6555730"/>
              <a:gd name="connsiteY18" fmla="*/ 1885862 h 6858000"/>
              <a:gd name="connsiteX19" fmla="*/ 1073490 w 6555730"/>
              <a:gd name="connsiteY19" fmla="*/ 0 h 6858000"/>
              <a:gd name="connsiteX20" fmla="*/ 2251178 w 6555730"/>
              <a:gd name="connsiteY20" fmla="*/ 0 h 6858000"/>
              <a:gd name="connsiteX21" fmla="*/ 2280551 w 6555730"/>
              <a:gd name="connsiteY21" fmla="*/ 20458 h 6858000"/>
              <a:gd name="connsiteX22" fmla="*/ 2517059 w 6555730"/>
              <a:gd name="connsiteY22" fmla="*/ 1348624 h 6858000"/>
              <a:gd name="connsiteX23" fmla="*/ 317754 w 6555730"/>
              <a:gd name="connsiteY23" fmla="*/ 4872809 h 6858000"/>
              <a:gd name="connsiteX24" fmla="*/ 43171 w 6555730"/>
              <a:gd name="connsiteY24" fmla="*/ 5163369 h 6858000"/>
              <a:gd name="connsiteX25" fmla="*/ 0 w 6555730"/>
              <a:gd name="connsiteY25" fmla="*/ 5190673 h 6858000"/>
              <a:gd name="connsiteX26" fmla="*/ 0 w 6555730"/>
              <a:gd name="connsiteY26" fmla="*/ 1578835 h 6858000"/>
              <a:gd name="connsiteX27" fmla="*/ 808908 w 6555730"/>
              <a:gd name="connsiteY27" fmla="*/ 282633 h 6858000"/>
              <a:gd name="connsiteX28" fmla="*/ 1063585 w 6555730"/>
              <a:gd name="connsiteY28" fmla="*/ 64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55730" h="6858000">
                <a:moveTo>
                  <a:pt x="2579600" y="2419264"/>
                </a:moveTo>
                <a:cubicBezTo>
                  <a:pt x="2773381" y="2412240"/>
                  <a:pt x="2971264" y="2461017"/>
                  <a:pt x="3148149" y="2571403"/>
                </a:cubicBezTo>
                <a:lnTo>
                  <a:pt x="3148148" y="2571404"/>
                </a:lnTo>
                <a:cubicBezTo>
                  <a:pt x="3619841" y="2865769"/>
                  <a:pt x="3763594" y="3486782"/>
                  <a:pt x="3469229" y="3958475"/>
                </a:cubicBezTo>
                <a:lnTo>
                  <a:pt x="1659750" y="6858000"/>
                </a:lnTo>
                <a:lnTo>
                  <a:pt x="0" y="6858000"/>
                </a:lnTo>
                <a:lnTo>
                  <a:pt x="0" y="5714452"/>
                </a:lnTo>
                <a:lnTo>
                  <a:pt x="1761078" y="2892484"/>
                </a:lnTo>
                <a:cubicBezTo>
                  <a:pt x="1945056" y="2597676"/>
                  <a:pt x="2256631" y="2430970"/>
                  <a:pt x="2579600" y="2419264"/>
                </a:cubicBezTo>
                <a:close/>
                <a:moveTo>
                  <a:pt x="5513300" y="1885862"/>
                </a:moveTo>
                <a:cubicBezTo>
                  <a:pt x="5707081" y="1878838"/>
                  <a:pt x="5904964" y="1927615"/>
                  <a:pt x="6081849" y="2038001"/>
                </a:cubicBezTo>
                <a:lnTo>
                  <a:pt x="6081848" y="2038002"/>
                </a:lnTo>
                <a:cubicBezTo>
                  <a:pt x="6553541" y="2332367"/>
                  <a:pt x="6697294" y="2953380"/>
                  <a:pt x="6402929" y="3425073"/>
                </a:cubicBezTo>
                <a:lnTo>
                  <a:pt x="4260575" y="6858000"/>
                </a:lnTo>
                <a:lnTo>
                  <a:pt x="2445952" y="6858000"/>
                </a:lnTo>
                <a:lnTo>
                  <a:pt x="2430060" y="6826475"/>
                </a:lnTo>
                <a:cubicBezTo>
                  <a:pt x="2298657" y="6531214"/>
                  <a:pt x="2311495" y="6178077"/>
                  <a:pt x="2495473" y="5883269"/>
                </a:cubicBezTo>
                <a:lnTo>
                  <a:pt x="4694778" y="2359082"/>
                </a:lnTo>
                <a:cubicBezTo>
                  <a:pt x="4878756" y="2064274"/>
                  <a:pt x="5190331" y="1897568"/>
                  <a:pt x="5513300" y="1885862"/>
                </a:cubicBezTo>
                <a:close/>
                <a:moveTo>
                  <a:pt x="1073490" y="0"/>
                </a:moveTo>
                <a:lnTo>
                  <a:pt x="2251178" y="0"/>
                </a:lnTo>
                <a:lnTo>
                  <a:pt x="2280551" y="20458"/>
                </a:lnTo>
                <a:cubicBezTo>
                  <a:pt x="2683929" y="332962"/>
                  <a:pt x="2793026" y="906412"/>
                  <a:pt x="2517059" y="1348624"/>
                </a:cubicBezTo>
                <a:lnTo>
                  <a:pt x="317754" y="4872809"/>
                </a:lnTo>
                <a:cubicBezTo>
                  <a:pt x="244163" y="4990732"/>
                  <a:pt x="150156" y="5088159"/>
                  <a:pt x="43171" y="5163369"/>
                </a:cubicBezTo>
                <a:lnTo>
                  <a:pt x="0" y="5190673"/>
                </a:lnTo>
                <a:lnTo>
                  <a:pt x="0" y="1578835"/>
                </a:lnTo>
                <a:lnTo>
                  <a:pt x="808908" y="282633"/>
                </a:lnTo>
                <a:cubicBezTo>
                  <a:pt x="877900" y="172080"/>
                  <a:pt x="964835" y="79541"/>
                  <a:pt x="1063585" y="6436"/>
                </a:cubicBezTo>
                <a:close/>
              </a:path>
            </a:pathLst>
          </a:custGeom>
        </p:spPr>
        <p:txBody>
          <a:bodyPr wrap="square">
            <a:noAutofit/>
          </a:bodyPr>
          <a:lstStyle/>
          <a:p>
            <a:endParaRPr lang="id-ID"/>
          </a:p>
        </p:txBody>
      </p:sp>
    </p:spTree>
    <p:extLst>
      <p:ext uri="{BB962C8B-B14F-4D97-AF65-F5344CB8AC3E}">
        <p14:creationId xmlns:p14="http://schemas.microsoft.com/office/powerpoint/2010/main" val="2570864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1"/>
            <a:ext cx="6667500" cy="5880811"/>
          </a:xfrm>
          <a:custGeom>
            <a:avLst/>
            <a:gdLst>
              <a:gd name="connsiteX0" fmla="*/ 0 w 6667500"/>
              <a:gd name="connsiteY0" fmla="*/ 0 h 5880811"/>
              <a:gd name="connsiteX1" fmla="*/ 6532728 w 6667500"/>
              <a:gd name="connsiteY1" fmla="*/ 0 h 5880811"/>
              <a:gd name="connsiteX2" fmla="*/ 6582354 w 6667500"/>
              <a:gd name="connsiteY2" fmla="*/ 221348 h 5880811"/>
              <a:gd name="connsiteX3" fmla="*/ 6667500 w 6667500"/>
              <a:gd name="connsiteY3" fmla="*/ 1122169 h 5880811"/>
              <a:gd name="connsiteX4" fmla="*/ 1908858 w 6667500"/>
              <a:gd name="connsiteY4" fmla="*/ 5880811 h 5880811"/>
              <a:gd name="connsiteX5" fmla="*/ 163984 w 6667500"/>
              <a:gd name="connsiteY5" fmla="*/ 5550736 h 5880811"/>
              <a:gd name="connsiteX6" fmla="*/ 0 w 6667500"/>
              <a:gd name="connsiteY6" fmla="*/ 5479009 h 5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0" h="5880811">
                <a:moveTo>
                  <a:pt x="0" y="0"/>
                </a:moveTo>
                <a:lnTo>
                  <a:pt x="6532728" y="0"/>
                </a:lnTo>
                <a:lnTo>
                  <a:pt x="6582354" y="221348"/>
                </a:lnTo>
                <a:cubicBezTo>
                  <a:pt x="6638242" y="513036"/>
                  <a:pt x="6667500" y="814186"/>
                  <a:pt x="6667500" y="1122169"/>
                </a:cubicBezTo>
                <a:cubicBezTo>
                  <a:pt x="6667500" y="3750294"/>
                  <a:pt x="4536983" y="5880811"/>
                  <a:pt x="1908858" y="5880811"/>
                </a:cubicBezTo>
                <a:cubicBezTo>
                  <a:pt x="1292891" y="5880811"/>
                  <a:pt x="704259" y="5763778"/>
                  <a:pt x="163984" y="5550736"/>
                </a:cubicBezTo>
                <a:lnTo>
                  <a:pt x="0" y="5479009"/>
                </a:lnTo>
                <a:close/>
              </a:path>
            </a:pathLst>
          </a:custGeom>
        </p:spPr>
        <p:txBody>
          <a:bodyPr wrap="square">
            <a:noAutofit/>
          </a:bodyPr>
          <a:lstStyle/>
          <a:p>
            <a:endParaRPr lang="id-ID"/>
          </a:p>
        </p:txBody>
      </p:sp>
    </p:spTree>
    <p:extLst>
      <p:ext uri="{BB962C8B-B14F-4D97-AF65-F5344CB8AC3E}">
        <p14:creationId xmlns:p14="http://schemas.microsoft.com/office/powerpoint/2010/main" val="1768763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524500" y="977190"/>
            <a:ext cx="6667500" cy="5880811"/>
          </a:xfrm>
          <a:custGeom>
            <a:avLst/>
            <a:gdLst>
              <a:gd name="connsiteX0" fmla="*/ 4758642 w 6667500"/>
              <a:gd name="connsiteY0" fmla="*/ 0 h 5880811"/>
              <a:gd name="connsiteX1" fmla="*/ 6503516 w 6667500"/>
              <a:gd name="connsiteY1" fmla="*/ 330075 h 5880811"/>
              <a:gd name="connsiteX2" fmla="*/ 6667500 w 6667500"/>
              <a:gd name="connsiteY2" fmla="*/ 401802 h 5880811"/>
              <a:gd name="connsiteX3" fmla="*/ 6667500 w 6667500"/>
              <a:gd name="connsiteY3" fmla="*/ 5880811 h 5880811"/>
              <a:gd name="connsiteX4" fmla="*/ 134772 w 6667500"/>
              <a:gd name="connsiteY4" fmla="*/ 5880811 h 5880811"/>
              <a:gd name="connsiteX5" fmla="*/ 85146 w 6667500"/>
              <a:gd name="connsiteY5" fmla="*/ 5659463 h 5880811"/>
              <a:gd name="connsiteX6" fmla="*/ 0 w 6667500"/>
              <a:gd name="connsiteY6" fmla="*/ 4758642 h 5880811"/>
              <a:gd name="connsiteX7" fmla="*/ 4758642 w 6667500"/>
              <a:gd name="connsiteY7" fmla="*/ 0 h 5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00" h="5880811">
                <a:moveTo>
                  <a:pt x="4758642" y="0"/>
                </a:moveTo>
                <a:cubicBezTo>
                  <a:pt x="5374609" y="0"/>
                  <a:pt x="5963241" y="117033"/>
                  <a:pt x="6503516" y="330075"/>
                </a:cubicBezTo>
                <a:lnTo>
                  <a:pt x="6667500" y="401802"/>
                </a:lnTo>
                <a:lnTo>
                  <a:pt x="6667500" y="5880811"/>
                </a:lnTo>
                <a:lnTo>
                  <a:pt x="134772" y="5880811"/>
                </a:lnTo>
                <a:lnTo>
                  <a:pt x="85146" y="5659463"/>
                </a:lnTo>
                <a:cubicBezTo>
                  <a:pt x="29258" y="5367775"/>
                  <a:pt x="0" y="5066625"/>
                  <a:pt x="0" y="4758642"/>
                </a:cubicBezTo>
                <a:cubicBezTo>
                  <a:pt x="0" y="2130517"/>
                  <a:pt x="2130517" y="0"/>
                  <a:pt x="4758642" y="0"/>
                </a:cubicBezTo>
                <a:close/>
              </a:path>
            </a:pathLst>
          </a:custGeom>
        </p:spPr>
        <p:txBody>
          <a:bodyPr wrap="square">
            <a:noAutofit/>
          </a:bodyPr>
          <a:lstStyle/>
          <a:p>
            <a:endParaRPr lang="id-ID"/>
          </a:p>
        </p:txBody>
      </p:sp>
    </p:spTree>
    <p:extLst>
      <p:ext uri="{BB962C8B-B14F-4D97-AF65-F5344CB8AC3E}">
        <p14:creationId xmlns:p14="http://schemas.microsoft.com/office/powerpoint/2010/main" val="1851410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181600" y="2902858"/>
            <a:ext cx="6284685" cy="3294290"/>
          </a:xfrm>
        </p:spPr>
        <p:txBody>
          <a:bodyPr/>
          <a:lstStyle/>
          <a:p>
            <a:endParaRPr lang="id-ID"/>
          </a:p>
        </p:txBody>
      </p:sp>
    </p:spTree>
    <p:extLst>
      <p:ext uri="{BB962C8B-B14F-4D97-AF65-F5344CB8AC3E}">
        <p14:creationId xmlns:p14="http://schemas.microsoft.com/office/powerpoint/2010/main" val="2614585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458200" y="3124200"/>
            <a:ext cx="3086100" cy="3105150"/>
          </a:xfrm>
        </p:spPr>
        <p:txBody>
          <a:bodyPr/>
          <a:lstStyle/>
          <a:p>
            <a:endParaRPr lang="id-ID"/>
          </a:p>
        </p:txBody>
      </p:sp>
      <p:sp>
        <p:nvSpPr>
          <p:cNvPr id="8" name="Picture Placeholder 6"/>
          <p:cNvSpPr>
            <a:spLocks noGrp="1"/>
          </p:cNvSpPr>
          <p:nvPr>
            <p:ph type="pic" sz="quarter" idx="11"/>
          </p:nvPr>
        </p:nvSpPr>
        <p:spPr>
          <a:xfrm>
            <a:off x="5372100" y="3124200"/>
            <a:ext cx="3086100" cy="3105150"/>
          </a:xfrm>
        </p:spPr>
        <p:txBody>
          <a:bodyPr/>
          <a:lstStyle/>
          <a:p>
            <a:endParaRPr lang="id-ID"/>
          </a:p>
        </p:txBody>
      </p:sp>
      <p:sp>
        <p:nvSpPr>
          <p:cNvPr id="9" name="Picture Placeholder 6"/>
          <p:cNvSpPr>
            <a:spLocks noGrp="1"/>
          </p:cNvSpPr>
          <p:nvPr>
            <p:ph type="pic" sz="quarter" idx="12"/>
          </p:nvPr>
        </p:nvSpPr>
        <p:spPr>
          <a:xfrm>
            <a:off x="2286000" y="3124200"/>
            <a:ext cx="3086100" cy="3105150"/>
          </a:xfrm>
        </p:spPr>
        <p:txBody>
          <a:bodyPr/>
          <a:lstStyle/>
          <a:p>
            <a:endParaRPr lang="id-ID"/>
          </a:p>
        </p:txBody>
      </p:sp>
    </p:spTree>
    <p:extLst>
      <p:ext uri="{BB962C8B-B14F-4D97-AF65-F5344CB8AC3E}">
        <p14:creationId xmlns:p14="http://schemas.microsoft.com/office/powerpoint/2010/main" val="2431838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316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076950" y="0"/>
            <a:ext cx="6115050" cy="6858000"/>
          </a:xfrm>
          <a:custGeom>
            <a:avLst/>
            <a:gdLst>
              <a:gd name="connsiteX0" fmla="*/ 0 w 4991100"/>
              <a:gd name="connsiteY0" fmla="*/ 0 h 4724400"/>
              <a:gd name="connsiteX1" fmla="*/ 4991100 w 4991100"/>
              <a:gd name="connsiteY1" fmla="*/ 0 h 4724400"/>
              <a:gd name="connsiteX2" fmla="*/ 4991100 w 4991100"/>
              <a:gd name="connsiteY2" fmla="*/ 4724400 h 4724400"/>
              <a:gd name="connsiteX3" fmla="*/ 1885950 w 4991100"/>
              <a:gd name="connsiteY3" fmla="*/ 4724400 h 4724400"/>
              <a:gd name="connsiteX4" fmla="*/ 1885950 w 4991100"/>
              <a:gd name="connsiteY4" fmla="*/ 952500 h 4724400"/>
              <a:gd name="connsiteX5" fmla="*/ 0 w 4991100"/>
              <a:gd name="connsiteY5" fmla="*/ 952500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1100" h="4724400">
                <a:moveTo>
                  <a:pt x="0" y="0"/>
                </a:moveTo>
                <a:lnTo>
                  <a:pt x="4991100" y="0"/>
                </a:lnTo>
                <a:lnTo>
                  <a:pt x="4991100" y="4724400"/>
                </a:lnTo>
                <a:lnTo>
                  <a:pt x="1885950" y="4724400"/>
                </a:lnTo>
                <a:lnTo>
                  <a:pt x="1885950" y="952500"/>
                </a:lnTo>
                <a:lnTo>
                  <a:pt x="0" y="952500"/>
                </a:lnTo>
                <a:close/>
              </a:path>
            </a:pathLst>
          </a:custGeom>
        </p:spPr>
        <p:txBody>
          <a:bodyPr wrap="square">
            <a:noAutofit/>
          </a:bodyPr>
          <a:lstStyle/>
          <a:p>
            <a:endParaRPr lang="id-ID"/>
          </a:p>
        </p:txBody>
      </p:sp>
    </p:spTree>
    <p:extLst>
      <p:ext uri="{BB962C8B-B14F-4D97-AF65-F5344CB8AC3E}">
        <p14:creationId xmlns:p14="http://schemas.microsoft.com/office/powerpoint/2010/main" val="182525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5360906" y="2228850"/>
            <a:ext cx="4487943" cy="3067050"/>
          </a:xfrm>
        </p:spPr>
        <p:txBody>
          <a:bodyPr/>
          <a:lstStyle/>
          <a:p>
            <a:endParaRPr lang="id-ID"/>
          </a:p>
        </p:txBody>
      </p:sp>
      <p:sp>
        <p:nvSpPr>
          <p:cNvPr id="3" name="Footer Placeholder 4">
            <a:extLst>
              <a:ext uri="{FF2B5EF4-FFF2-40B4-BE49-F238E27FC236}">
                <a16:creationId xmlns:a16="http://schemas.microsoft.com/office/drawing/2014/main" id="{331022C9-8A52-4CB7-9773-8EE7B86627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85000"/>
                    <a:lumOff val="15000"/>
                  </a:schemeClr>
                </a:solidFill>
                <a:latin typeface="Century Gothic" panose="020B0502020202020204" pitchFamily="34" charset="0"/>
              </a:defRPr>
            </a:lvl1pPr>
          </a:lstStyle>
          <a:p>
            <a:r>
              <a:rPr lang="en-US"/>
              <a:t>Copyright 2020 </a:t>
            </a:r>
            <a:r>
              <a:rPr lang="en-US" err="1"/>
              <a:t>Terranoha</a:t>
            </a:r>
            <a:r>
              <a:rPr lang="en-US"/>
              <a:t>. All Rights Reserved.</a:t>
            </a:r>
            <a:endParaRPr lang="id-ID"/>
          </a:p>
        </p:txBody>
      </p:sp>
    </p:spTree>
    <p:extLst>
      <p:ext uri="{BB962C8B-B14F-4D97-AF65-F5344CB8AC3E}">
        <p14:creationId xmlns:p14="http://schemas.microsoft.com/office/powerpoint/2010/main" val="3537005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3425371"/>
          </a:xfrm>
        </p:spPr>
        <p:txBody>
          <a:bodyPr/>
          <a:lstStyle/>
          <a:p>
            <a:endParaRPr lang="id-ID"/>
          </a:p>
        </p:txBody>
      </p:sp>
    </p:spTree>
    <p:extLst>
      <p:ext uri="{BB962C8B-B14F-4D97-AF65-F5344CB8AC3E}">
        <p14:creationId xmlns:p14="http://schemas.microsoft.com/office/powerpoint/2010/main" val="1850545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70176" y="1015774"/>
            <a:ext cx="4935537" cy="3163887"/>
          </a:xfrm>
        </p:spPr>
        <p:txBody>
          <a:bodyPr/>
          <a:lstStyle/>
          <a:p>
            <a:endParaRPr lang="id-ID"/>
          </a:p>
        </p:txBody>
      </p:sp>
    </p:spTree>
    <p:extLst>
      <p:ext uri="{BB962C8B-B14F-4D97-AF65-F5344CB8AC3E}">
        <p14:creationId xmlns:p14="http://schemas.microsoft.com/office/powerpoint/2010/main" val="3147113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F25DE4E5-51E1-4711-A50E-1B0F595D90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9231" y="318491"/>
            <a:ext cx="1982665" cy="363961"/>
          </a:xfrm>
          <a:prstGeom prst="rect">
            <a:avLst/>
          </a:prstGeom>
        </p:spPr>
      </p:pic>
    </p:spTree>
    <p:extLst>
      <p:ext uri="{BB962C8B-B14F-4D97-AF65-F5344CB8AC3E}">
        <p14:creationId xmlns:p14="http://schemas.microsoft.com/office/powerpoint/2010/main" val="988402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1DA56B-AD0A-4E09-8EF8-87E318ED270A}" type="datetimeFigureOut">
              <a:rPr lang="id-ID" smtClean="0"/>
              <a:t>13/05/2022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B406C78-C119-436B-9148-E28D93324D5D}" type="slidenum">
              <a:rPr lang="id-ID" smtClean="0"/>
              <a:t>‹#›</a:t>
            </a:fld>
            <a:endParaRPr lang="id-ID"/>
          </a:p>
        </p:txBody>
      </p:sp>
    </p:spTree>
    <p:extLst>
      <p:ext uri="{BB962C8B-B14F-4D97-AF65-F5344CB8AC3E}">
        <p14:creationId xmlns:p14="http://schemas.microsoft.com/office/powerpoint/2010/main" val="3410968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1DA56B-AD0A-4E09-8EF8-87E318ED270A}" type="datetimeFigureOut">
              <a:rPr lang="id-ID" smtClean="0"/>
              <a:t>13/05/2022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B406C78-C119-436B-9148-E28D93324D5D}" type="slidenum">
              <a:rPr lang="id-ID" smtClean="0"/>
              <a:t>‹#›</a:t>
            </a:fld>
            <a:endParaRPr lang="id-ID"/>
          </a:p>
        </p:txBody>
      </p:sp>
    </p:spTree>
    <p:extLst>
      <p:ext uri="{BB962C8B-B14F-4D97-AF65-F5344CB8AC3E}">
        <p14:creationId xmlns:p14="http://schemas.microsoft.com/office/powerpoint/2010/main" val="38330761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71DA56B-AD0A-4E09-8EF8-87E318ED270A}" type="datetimeFigureOut">
              <a:rPr lang="id-ID" smtClean="0"/>
              <a:t>13/05/2022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B406C78-C119-436B-9148-E28D93324D5D}" type="slidenum">
              <a:rPr lang="id-ID" smtClean="0"/>
              <a:t>‹#›</a:t>
            </a:fld>
            <a:endParaRPr lang="id-ID"/>
          </a:p>
        </p:txBody>
      </p:sp>
    </p:spTree>
    <p:extLst>
      <p:ext uri="{BB962C8B-B14F-4D97-AF65-F5344CB8AC3E}">
        <p14:creationId xmlns:p14="http://schemas.microsoft.com/office/powerpoint/2010/main" val="3381053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71DA56B-AD0A-4E09-8EF8-87E318ED270A}" type="datetimeFigureOut">
              <a:rPr lang="id-ID" smtClean="0"/>
              <a:t>13/05/2022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B406C78-C119-436B-9148-E28D93324D5D}" type="slidenum">
              <a:rPr lang="id-ID" smtClean="0"/>
              <a:t>‹#›</a:t>
            </a:fld>
            <a:endParaRPr lang="id-ID"/>
          </a:p>
        </p:txBody>
      </p:sp>
    </p:spTree>
    <p:extLst>
      <p:ext uri="{BB962C8B-B14F-4D97-AF65-F5344CB8AC3E}">
        <p14:creationId xmlns:p14="http://schemas.microsoft.com/office/powerpoint/2010/main" val="2253814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2383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2" name="Picture Placeholder 29"/>
          <p:cNvSpPr>
            <a:spLocks noGrp="1"/>
          </p:cNvSpPr>
          <p:nvPr>
            <p:ph type="pic" sz="quarter" idx="12"/>
          </p:nvPr>
        </p:nvSpPr>
        <p:spPr>
          <a:xfrm>
            <a:off x="0" y="0"/>
            <a:ext cx="12192000"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2306298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386457" y="379715"/>
            <a:ext cx="513735" cy="227164"/>
          </a:xfrm>
          <a:prstGeom prst="rect">
            <a:avLst/>
          </a:prstGeom>
        </p:spPr>
        <p:txBody>
          <a:bodyPr/>
          <a:lstStyle/>
          <a:p>
            <a:fld id="{D8D877B3-D348-4611-9BDB-C5374591D951}" type="slidenum">
              <a:rPr lang="en-US" smtClean="0"/>
              <a:pPr/>
              <a:t>‹#›</a:t>
            </a:fld>
            <a:endParaRPr lang="en-US"/>
          </a:p>
        </p:txBody>
      </p:sp>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Title 11"/>
          <p:cNvSpPr>
            <a:spLocks noGrp="1"/>
          </p:cNvSpPr>
          <p:nvPr>
            <p:ph type="title"/>
          </p:nvPr>
        </p:nvSpPr>
        <p:spPr>
          <a:xfrm>
            <a:off x="1714501" y="1090627"/>
            <a:ext cx="4717830" cy="1028700"/>
          </a:xfrm>
        </p:spPr>
        <p:txBody>
          <a:bodyPr/>
          <a:lstStyle>
            <a:lvl1pPr>
              <a:defRPr sz="4000"/>
            </a:lvl1pPr>
          </a:lstStyle>
          <a:p>
            <a:r>
              <a:rPr lang="en-US"/>
              <a:t>Click to edit Master title style</a:t>
            </a:r>
          </a:p>
        </p:txBody>
      </p:sp>
    </p:spTree>
    <p:extLst>
      <p:ext uri="{BB962C8B-B14F-4D97-AF65-F5344CB8AC3E}">
        <p14:creationId xmlns:p14="http://schemas.microsoft.com/office/powerpoint/2010/main" val="133712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71DA56B-AD0A-4E09-8EF8-87E318ED270A}" type="datetimeFigureOut">
              <a:rPr lang="id-ID" smtClean="0"/>
              <a:t>13/05/2022</a:t>
            </a:fld>
            <a:endParaRPr lang="id-ID"/>
          </a:p>
        </p:txBody>
      </p:sp>
      <p:sp>
        <p:nvSpPr>
          <p:cNvPr id="6" name="Slide Number Placeholder 5"/>
          <p:cNvSpPr>
            <a:spLocks noGrp="1"/>
          </p:cNvSpPr>
          <p:nvPr>
            <p:ph type="sldNum" sz="quarter" idx="12"/>
          </p:nvPr>
        </p:nvSpPr>
        <p:spPr/>
        <p:txBody>
          <a:bodyPr/>
          <a:lstStyle/>
          <a:p>
            <a:fld id="{7B406C78-C119-436B-9148-E28D93324D5D}" type="slidenum">
              <a:rPr lang="id-ID" smtClean="0"/>
              <a:t>‹#›</a:t>
            </a:fld>
            <a:endParaRPr lang="id-ID"/>
          </a:p>
        </p:txBody>
      </p:sp>
      <p:sp>
        <p:nvSpPr>
          <p:cNvPr id="7" name="Footer Placeholder 4">
            <a:extLst>
              <a:ext uri="{FF2B5EF4-FFF2-40B4-BE49-F238E27FC236}">
                <a16:creationId xmlns:a16="http://schemas.microsoft.com/office/drawing/2014/main" id="{50E28303-8BED-41BB-B76C-462E345936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85000"/>
                    <a:lumOff val="15000"/>
                  </a:schemeClr>
                </a:solidFill>
                <a:latin typeface="Century Gothic" panose="020B0502020202020204" pitchFamily="34" charset="0"/>
              </a:defRPr>
            </a:lvl1pPr>
          </a:lstStyle>
          <a:p>
            <a:r>
              <a:rPr lang="en-US"/>
              <a:t>Copyright 2020 </a:t>
            </a:r>
            <a:r>
              <a:rPr lang="en-US" err="1"/>
              <a:t>Terranoha</a:t>
            </a:r>
            <a:r>
              <a:rPr lang="en-US"/>
              <a:t>. All Rights Reserved.</a:t>
            </a:r>
            <a:endParaRPr lang="id-ID"/>
          </a:p>
        </p:txBody>
      </p:sp>
    </p:spTree>
    <p:extLst>
      <p:ext uri="{BB962C8B-B14F-4D97-AF65-F5344CB8AC3E}">
        <p14:creationId xmlns:p14="http://schemas.microsoft.com/office/powerpoint/2010/main" val="136859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DA56B-AD0A-4E09-8EF8-87E318ED270A}" type="datetimeFigureOut">
              <a:rPr lang="id-ID" smtClean="0"/>
              <a:t>13/05/2022</a:t>
            </a:fld>
            <a:endParaRPr lang="id-ID"/>
          </a:p>
        </p:txBody>
      </p:sp>
      <p:sp>
        <p:nvSpPr>
          <p:cNvPr id="6" name="Slide Number Placeholder 5"/>
          <p:cNvSpPr>
            <a:spLocks noGrp="1"/>
          </p:cNvSpPr>
          <p:nvPr>
            <p:ph type="sldNum" sz="quarter" idx="12"/>
          </p:nvPr>
        </p:nvSpPr>
        <p:spPr/>
        <p:txBody>
          <a:bodyPr/>
          <a:lstStyle/>
          <a:p>
            <a:fld id="{7B406C78-C119-436B-9148-E28D93324D5D}" type="slidenum">
              <a:rPr lang="id-ID" smtClean="0"/>
              <a:t>‹#›</a:t>
            </a:fld>
            <a:endParaRPr lang="id-ID"/>
          </a:p>
        </p:txBody>
      </p:sp>
      <p:sp>
        <p:nvSpPr>
          <p:cNvPr id="7" name="Footer Placeholder 4">
            <a:extLst>
              <a:ext uri="{FF2B5EF4-FFF2-40B4-BE49-F238E27FC236}">
                <a16:creationId xmlns:a16="http://schemas.microsoft.com/office/drawing/2014/main" id="{C7672541-0153-4AE9-B4D0-C664188F88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85000"/>
                    <a:lumOff val="15000"/>
                  </a:schemeClr>
                </a:solidFill>
                <a:latin typeface="Century Gothic" panose="020B0502020202020204" pitchFamily="34" charset="0"/>
              </a:defRPr>
            </a:lvl1pPr>
          </a:lstStyle>
          <a:p>
            <a:r>
              <a:rPr lang="en-US"/>
              <a:t>Copyright 2020 </a:t>
            </a:r>
            <a:r>
              <a:rPr lang="en-US" err="1"/>
              <a:t>Terranoha</a:t>
            </a:r>
            <a:r>
              <a:rPr lang="en-US"/>
              <a:t>. All Rights Reserved.</a:t>
            </a:r>
            <a:endParaRPr lang="id-ID"/>
          </a:p>
        </p:txBody>
      </p:sp>
    </p:spTree>
    <p:extLst>
      <p:ext uri="{BB962C8B-B14F-4D97-AF65-F5344CB8AC3E}">
        <p14:creationId xmlns:p14="http://schemas.microsoft.com/office/powerpoint/2010/main" val="3561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471DA56B-AD0A-4E09-8EF8-87E318ED270A}" type="datetimeFigureOut">
              <a:rPr lang="id-ID" smtClean="0"/>
              <a:t>13/05/2022</a:t>
            </a:fld>
            <a:endParaRPr lang="id-ID"/>
          </a:p>
        </p:txBody>
      </p:sp>
      <p:sp>
        <p:nvSpPr>
          <p:cNvPr id="7" name="Slide Number Placeholder 6"/>
          <p:cNvSpPr>
            <a:spLocks noGrp="1"/>
          </p:cNvSpPr>
          <p:nvPr>
            <p:ph type="sldNum" sz="quarter" idx="12"/>
          </p:nvPr>
        </p:nvSpPr>
        <p:spPr/>
        <p:txBody>
          <a:bodyPr/>
          <a:lstStyle/>
          <a:p>
            <a:fld id="{7B406C78-C119-436B-9148-E28D93324D5D}" type="slidenum">
              <a:rPr lang="id-ID" smtClean="0"/>
              <a:t>‹#›</a:t>
            </a:fld>
            <a:endParaRPr lang="id-ID"/>
          </a:p>
        </p:txBody>
      </p:sp>
      <p:sp>
        <p:nvSpPr>
          <p:cNvPr id="8" name="Footer Placeholder 4">
            <a:extLst>
              <a:ext uri="{FF2B5EF4-FFF2-40B4-BE49-F238E27FC236}">
                <a16:creationId xmlns:a16="http://schemas.microsoft.com/office/drawing/2014/main" id="{FD321A53-3D4F-46EC-86E5-E3D64FF44A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85000"/>
                    <a:lumOff val="15000"/>
                  </a:schemeClr>
                </a:solidFill>
                <a:latin typeface="Century Gothic" panose="020B0502020202020204" pitchFamily="34" charset="0"/>
              </a:defRPr>
            </a:lvl1pPr>
          </a:lstStyle>
          <a:p>
            <a:r>
              <a:rPr lang="en-US"/>
              <a:t>Copyright 2020 </a:t>
            </a:r>
            <a:r>
              <a:rPr lang="en-US" err="1"/>
              <a:t>Terranoha</a:t>
            </a:r>
            <a:r>
              <a:rPr lang="en-US"/>
              <a:t>. All Rights Reserved.</a:t>
            </a:r>
            <a:endParaRPr lang="id-ID"/>
          </a:p>
        </p:txBody>
      </p:sp>
    </p:spTree>
    <p:extLst>
      <p:ext uri="{BB962C8B-B14F-4D97-AF65-F5344CB8AC3E}">
        <p14:creationId xmlns:p14="http://schemas.microsoft.com/office/powerpoint/2010/main" val="3665818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471DA56B-AD0A-4E09-8EF8-87E318ED270A}" type="datetimeFigureOut">
              <a:rPr lang="id-ID" smtClean="0"/>
              <a:t>13/05/2022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B406C78-C119-436B-9148-E28D93324D5D}" type="slidenum">
              <a:rPr lang="id-ID" smtClean="0"/>
              <a:t>‹#›</a:t>
            </a:fld>
            <a:endParaRPr lang="id-ID"/>
          </a:p>
        </p:txBody>
      </p:sp>
    </p:spTree>
    <p:extLst>
      <p:ext uri="{BB962C8B-B14F-4D97-AF65-F5344CB8AC3E}">
        <p14:creationId xmlns:p14="http://schemas.microsoft.com/office/powerpoint/2010/main" val="721562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471DA56B-AD0A-4E09-8EF8-87E318ED270A}" type="datetimeFigureOut">
              <a:rPr lang="id-ID" smtClean="0"/>
              <a:t>13/05/2022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B406C78-C119-436B-9148-E28D93324D5D}" type="slidenum">
              <a:rPr lang="id-ID" smtClean="0"/>
              <a:t>‹#›</a:t>
            </a:fld>
            <a:endParaRPr lang="id-ID"/>
          </a:p>
        </p:txBody>
      </p:sp>
    </p:spTree>
    <p:extLst>
      <p:ext uri="{BB962C8B-B14F-4D97-AF65-F5344CB8AC3E}">
        <p14:creationId xmlns:p14="http://schemas.microsoft.com/office/powerpoint/2010/main" val="102281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DA56B-AD0A-4E09-8EF8-87E318ED270A}" type="datetimeFigureOut">
              <a:rPr lang="id-ID" smtClean="0"/>
              <a:t>13/05/2022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B406C78-C119-436B-9148-E28D93324D5D}" type="slidenum">
              <a:rPr lang="id-ID" smtClean="0"/>
              <a:t>‹#›</a:t>
            </a:fld>
            <a:endParaRPr lang="id-ID"/>
          </a:p>
        </p:txBody>
      </p:sp>
    </p:spTree>
    <p:extLst>
      <p:ext uri="{BB962C8B-B14F-4D97-AF65-F5344CB8AC3E}">
        <p14:creationId xmlns:p14="http://schemas.microsoft.com/office/powerpoint/2010/main" val="3863531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85000"/>
                    <a:lumOff val="15000"/>
                  </a:schemeClr>
                </a:solidFill>
                <a:latin typeface="Century Gothic" panose="020B0502020202020204" pitchFamily="34" charset="0"/>
              </a:defRPr>
            </a:lvl1pPr>
          </a:lstStyle>
          <a:p>
            <a:r>
              <a:rPr lang="en-US"/>
              <a:t>Copyright 2020 </a:t>
            </a:r>
            <a:r>
              <a:rPr lang="en-US" err="1"/>
              <a:t>Terranoha</a:t>
            </a:r>
            <a:r>
              <a:rPr lang="en-US"/>
              <a:t>. All Rights Reserved.</a:t>
            </a:r>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7B406C78-C119-436B-9148-E28D93324D5D}" type="slidenum">
              <a:rPr lang="id-ID" smtClean="0"/>
              <a:pPr/>
              <a:t>‹#›</a:t>
            </a:fld>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latin typeface="Century Gothic" panose="020B0502020202020204" pitchFamily="34" charset="0"/>
              </a:defRPr>
            </a:lvl1pPr>
          </a:lstStyle>
          <a:p>
            <a:fld id="{471DA56B-AD0A-4E09-8EF8-87E318ED270A}" type="datetimeFigureOut">
              <a:rPr lang="id-ID" smtClean="0"/>
              <a:pPr/>
              <a:t>13/05/2022</a:t>
            </a:fld>
            <a:endParaRPr lang="id-ID"/>
          </a:p>
        </p:txBody>
      </p:sp>
    </p:spTree>
    <p:extLst>
      <p:ext uri="{BB962C8B-B14F-4D97-AF65-F5344CB8AC3E}">
        <p14:creationId xmlns:p14="http://schemas.microsoft.com/office/powerpoint/2010/main" val="211680359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5" r:id="rId3"/>
    <p:sldLayoutId id="2147483650" r:id="rId4"/>
    <p:sldLayoutId id="2147483651" r:id="rId5"/>
    <p:sldLayoutId id="2147483652" r:id="rId6"/>
    <p:sldLayoutId id="2147483653" r:id="rId7"/>
    <p:sldLayoutId id="2147483654" r:id="rId8"/>
    <p:sldLayoutId id="2147483655" r:id="rId9"/>
    <p:sldLayoutId id="2147483683" r:id="rId10"/>
    <p:sldLayoutId id="2147483678" r:id="rId11"/>
    <p:sldLayoutId id="2147483680" r:id="rId12"/>
    <p:sldLayoutId id="2147483679" r:id="rId13"/>
    <p:sldLayoutId id="2147483681" r:id="rId14"/>
    <p:sldLayoutId id="2147483677" r:id="rId15"/>
    <p:sldLayoutId id="2147483676" r:id="rId16"/>
    <p:sldLayoutId id="2147483661" r:id="rId17"/>
    <p:sldLayoutId id="2147483662" r:id="rId18"/>
    <p:sldLayoutId id="2147483664" r:id="rId19"/>
    <p:sldLayoutId id="2147483669" r:id="rId20"/>
    <p:sldLayoutId id="2147483666" r:id="rId21"/>
    <p:sldLayoutId id="2147483667" r:id="rId22"/>
    <p:sldLayoutId id="2147483668" r:id="rId23"/>
    <p:sldLayoutId id="2147483665" r:id="rId24"/>
    <p:sldLayoutId id="2147483682" r:id="rId25"/>
    <p:sldLayoutId id="2147483663" r:id="rId26"/>
    <p:sldLayoutId id="2147483673" r:id="rId27"/>
    <p:sldLayoutId id="2147483674" r:id="rId28"/>
    <p:sldLayoutId id="2147483675" r:id="rId29"/>
    <p:sldLayoutId id="2147483672" r:id="rId30"/>
    <p:sldLayoutId id="2147483671" r:id="rId31"/>
    <p:sldLayoutId id="2147483670" r:id="rId32"/>
    <p:sldLayoutId id="2147483656" r:id="rId33"/>
    <p:sldLayoutId id="2147483657" r:id="rId34"/>
    <p:sldLayoutId id="2147483658" r:id="rId35"/>
    <p:sldLayoutId id="2147483659" r:id="rId36"/>
    <p:sldLayoutId id="2147483693" r:id="rId37"/>
    <p:sldLayoutId id="2147483694" r:id="rId38"/>
    <p:sldLayoutId id="2147483696"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2.xml"/><Relationship Id="rId16" Type="http://schemas.openxmlformats.org/officeDocument/2006/relationships/image" Target="../media/image31.png"/><Relationship Id="rId1" Type="http://schemas.openxmlformats.org/officeDocument/2006/relationships/slideLayout" Target="../slideLayouts/slideLayout3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7468F600-BC2C-4054-920B-E7D8AF3D7F4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8" r="8"/>
          <a:stretch/>
        </p:blipFill>
        <p:spPr>
          <a:xfrm>
            <a:off x="0" y="0"/>
            <a:ext cx="12192000" cy="6858000"/>
          </a:xfrm>
        </p:spPr>
      </p:pic>
      <p:sp>
        <p:nvSpPr>
          <p:cNvPr id="8" name="Oval 7"/>
          <p:cNvSpPr/>
          <p:nvPr/>
        </p:nvSpPr>
        <p:spPr>
          <a:xfrm>
            <a:off x="2903116" y="6347360"/>
            <a:ext cx="106878" cy="10687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B28CF3-7ABE-49C2-943A-B0BE1637661E}"/>
              </a:ext>
            </a:extLst>
          </p:cNvPr>
          <p:cNvSpPr/>
          <p:nvPr/>
        </p:nvSpPr>
        <p:spPr>
          <a:xfrm>
            <a:off x="0" y="5350121"/>
            <a:ext cx="12192000" cy="15582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extBox 20">
            <a:extLst>
              <a:ext uri="{FF2B5EF4-FFF2-40B4-BE49-F238E27FC236}">
                <a16:creationId xmlns:a16="http://schemas.microsoft.com/office/drawing/2014/main" id="{B1958FBF-4024-4AFB-A558-215E40B601C1}"/>
              </a:ext>
            </a:extLst>
          </p:cNvPr>
          <p:cNvSpPr txBox="1"/>
          <p:nvPr/>
        </p:nvSpPr>
        <p:spPr>
          <a:xfrm>
            <a:off x="345233" y="5564809"/>
            <a:ext cx="11467322" cy="1061829"/>
          </a:xfrm>
          <a:prstGeom prst="rect">
            <a:avLst/>
          </a:prstGeom>
          <a:noFill/>
        </p:spPr>
        <p:txBody>
          <a:bodyPr wrap="square" rtlCol="0">
            <a:spAutoFit/>
          </a:bodyPr>
          <a:lstStyle/>
          <a:p>
            <a:pPr algn="just"/>
            <a:r>
              <a:rPr lang="en-US" sz="900" b="1">
                <a:effectLst/>
                <a:latin typeface="Century Gothic" panose="020B0502020202020204" pitchFamily="34" charset="0"/>
                <a:ea typeface="Times New Roman" panose="02020603050405020304" pitchFamily="18" charset="0"/>
                <a:cs typeface="Times New Roman" panose="02020603050405020304" pitchFamily="18" charset="0"/>
              </a:rPr>
              <a:t>Copyright © 2021 TERRANOHA SA. All rights reserved.</a:t>
            </a:r>
            <a:endParaRPr lang="fr-FR" sz="900" b="1">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en-US" sz="9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fr-FR" sz="90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en-US" sz="900">
                <a:effectLst/>
                <a:latin typeface="Century Gothic" panose="020B0502020202020204" pitchFamily="34" charset="0"/>
                <a:ea typeface="Times New Roman" panose="02020603050405020304" pitchFamily="18" charset="0"/>
                <a:cs typeface="Times New Roman" panose="02020603050405020304" pitchFamily="18" charset="0"/>
              </a:rPr>
              <a:t>Confidentiality Notice:</a:t>
            </a:r>
            <a:endParaRPr lang="fr-FR" sz="90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r>
              <a:rPr lang="en-US" sz="900">
                <a:effectLst/>
                <a:latin typeface="Century Gothic" panose="020B0502020202020204" pitchFamily="34" charset="0"/>
                <a:ea typeface="Times New Roman" panose="02020603050405020304" pitchFamily="18" charset="0"/>
                <a:cs typeface="Times New Roman" panose="02020603050405020304" pitchFamily="18" charset="0"/>
              </a:rPr>
              <a:t>This document is intended for Authorized Users only. Authorized Users are defined as those persons or entities that have executed a legal agreement with TERRANOHA and/or a non-disclosure agreement (NDA). That legal agreement limits the warranties available to Authorized Users and specifically limits TERRANOHA liability, and all uses of the TERRANOHA SA Service is subject thereto. Information in this document is subject to change without notice and does not represent a commitment on the part of TERRANOHA. This document or any portion hereof may not be reprinted, sold or redistributed without the prior written consent of TERRANOHA.</a:t>
            </a:r>
            <a:endParaRPr lang="fr-FR" sz="90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1" name="TextBox 10"/>
          <p:cNvSpPr txBox="1"/>
          <p:nvPr/>
        </p:nvSpPr>
        <p:spPr>
          <a:xfrm>
            <a:off x="1371607" y="3008860"/>
            <a:ext cx="6055560" cy="461665"/>
          </a:xfrm>
          <a:prstGeom prst="rect">
            <a:avLst/>
          </a:prstGeom>
          <a:noFill/>
        </p:spPr>
        <p:txBody>
          <a:bodyPr wrap="square" lIns="0" rIns="0" rtlCol="0">
            <a:spAutoFit/>
          </a:bodyPr>
          <a:lstStyle/>
          <a:p>
            <a:pPr algn="l">
              <a:lnSpc>
                <a:spcPct val="100000"/>
              </a:lnSpc>
            </a:pPr>
            <a:r>
              <a:rPr lang="en-US" sz="2400">
                <a:solidFill>
                  <a:schemeClr val="bg1"/>
                </a:solidFill>
                <a:ea typeface="Roboto" panose="02000000000000000000" pitchFamily="2" charset="0"/>
                <a:cs typeface="Aharoni" panose="02010803020104030203" pitchFamily="2" charset="-79"/>
              </a:rPr>
              <a:t>Connect | Understand | Automate</a:t>
            </a:r>
          </a:p>
        </p:txBody>
      </p:sp>
    </p:spTree>
    <p:extLst>
      <p:ext uri="{BB962C8B-B14F-4D97-AF65-F5344CB8AC3E}">
        <p14:creationId xmlns:p14="http://schemas.microsoft.com/office/powerpoint/2010/main" val="1924494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DB41854-3CAE-4A7C-BE2E-4E8E2AC3AA41}"/>
              </a:ext>
            </a:extLst>
          </p:cNvPr>
          <p:cNvSpPr/>
          <p:nvPr/>
        </p:nvSpPr>
        <p:spPr>
          <a:xfrm>
            <a:off x="0" y="0"/>
            <a:ext cx="12192000" cy="6858000"/>
          </a:xfrm>
          <a:prstGeom prst="rect">
            <a:avLst/>
          </a:prstGeom>
          <a:gradFill>
            <a:gsLst>
              <a:gs pos="3000">
                <a:srgbClr val="ABA2BE"/>
              </a:gs>
              <a:gs pos="80000">
                <a:srgbClr val="292A41"/>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1">
            <a:extLst>
              <a:ext uri="{FF2B5EF4-FFF2-40B4-BE49-F238E27FC236}">
                <a16:creationId xmlns:a16="http://schemas.microsoft.com/office/drawing/2014/main" id="{F91A6702-EF10-42CD-BDB0-203DCA7574A5}"/>
              </a:ext>
            </a:extLst>
          </p:cNvPr>
          <p:cNvSpPr txBox="1">
            <a:spLocks/>
          </p:cNvSpPr>
          <p:nvPr/>
        </p:nvSpPr>
        <p:spPr>
          <a:xfrm>
            <a:off x="563861" y="408384"/>
            <a:ext cx="3165177" cy="1468041"/>
          </a:xfrm>
          <a:prstGeom prst="rect">
            <a:avLst/>
          </a:prstGeom>
        </p:spPr>
        <p:txBody>
          <a:bodyPr vert="horz" wrap="square" lIns="91416" tIns="45708" rIns="91416" bIns="45708"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600" dirty="0">
                <a:solidFill>
                  <a:srgbClr val="FFFFFF"/>
                </a:solidFill>
                <a:latin typeface="Century Gothic" panose="020B0502020202020204" pitchFamily="34" charset="0"/>
                <a:ea typeface="Roboto" panose="02000000000000000000" pitchFamily="2" charset="0"/>
                <a:cs typeface="Aharoni" panose="02010803020104030203" pitchFamily="2" charset="-79"/>
              </a:rPr>
              <a:t>Game Changer</a:t>
            </a:r>
            <a:endParaRPr lang="en-US" sz="3600" b="1" dirty="0">
              <a:solidFill>
                <a:srgbClr val="FFFFFF"/>
              </a:solidFill>
              <a:latin typeface="Century Gothic" panose="020B0502020202020204" pitchFamily="34" charset="0"/>
              <a:ea typeface="Roboto" panose="02000000000000000000" pitchFamily="2" charset="0"/>
              <a:cs typeface="Aharoni" panose="02010803020104030203" pitchFamily="2" charset="-79"/>
            </a:endParaRPr>
          </a:p>
        </p:txBody>
      </p:sp>
      <p:pic>
        <p:nvPicPr>
          <p:cNvPr id="3" name="Picture 2" descr="Emmie">
            <a:extLst>
              <a:ext uri="{FF2B5EF4-FFF2-40B4-BE49-F238E27FC236}">
                <a16:creationId xmlns:a16="http://schemas.microsoft.com/office/drawing/2014/main" id="{DE3D3B22-6B3E-47C2-BB57-273A045F8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2965" y="1188109"/>
            <a:ext cx="4525946" cy="4204749"/>
          </a:xfrm>
          <a:prstGeom prst="rect">
            <a:avLst/>
          </a:prstGeom>
          <a:noFill/>
          <a:effectLst>
            <a:reflection stA="45000" endPos="14000" dist="508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11" name="Title 11">
            <a:extLst>
              <a:ext uri="{FF2B5EF4-FFF2-40B4-BE49-F238E27FC236}">
                <a16:creationId xmlns:a16="http://schemas.microsoft.com/office/drawing/2014/main" id="{588E6A14-C86C-B69C-3EC1-8A1688552ECC}"/>
              </a:ext>
            </a:extLst>
          </p:cNvPr>
          <p:cNvSpPr txBox="1">
            <a:spLocks/>
          </p:cNvSpPr>
          <p:nvPr/>
        </p:nvSpPr>
        <p:spPr>
          <a:xfrm>
            <a:off x="8045042" y="5137009"/>
            <a:ext cx="3931771" cy="734021"/>
          </a:xfrm>
          <a:prstGeom prst="rect">
            <a:avLst/>
          </a:prstGeom>
        </p:spPr>
        <p:txBody>
          <a:bodyPr vert="horz" wrap="square" lIns="91416" tIns="45708" rIns="91416" bIns="45708"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600" b="1" dirty="0">
                <a:solidFill>
                  <a:srgbClr val="FFFFFF"/>
                </a:solidFill>
                <a:latin typeface="Century Gothic" panose="020B0502020202020204" pitchFamily="34" charset="0"/>
                <a:ea typeface="Roboto" panose="02000000000000000000" pitchFamily="2" charset="0"/>
                <a:cs typeface="Aharoni" panose="02010803020104030203" pitchFamily="2" charset="-79"/>
              </a:rPr>
              <a:t>ML/NLP</a:t>
            </a:r>
          </a:p>
        </p:txBody>
      </p:sp>
    </p:spTree>
    <p:extLst>
      <p:ext uri="{BB962C8B-B14F-4D97-AF65-F5344CB8AC3E}">
        <p14:creationId xmlns:p14="http://schemas.microsoft.com/office/powerpoint/2010/main" val="193958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51" y="-58722"/>
            <a:ext cx="9963549" cy="1290918"/>
          </a:xfrm>
        </p:spPr>
        <p:txBody>
          <a:bodyPr>
            <a:normAutofit/>
          </a:bodyPr>
          <a:lstStyle/>
          <a:p>
            <a:r>
              <a:rPr lang="en-US" sz="3200" b="1" dirty="0">
                <a:solidFill>
                  <a:srgbClr val="279ED1"/>
                </a:solidFill>
              </a:rPr>
              <a:t>The Future</a:t>
            </a:r>
          </a:p>
        </p:txBody>
      </p:sp>
      <p:pic>
        <p:nvPicPr>
          <p:cNvPr id="8" name="Picture 7">
            <a:extLst>
              <a:ext uri="{FF2B5EF4-FFF2-40B4-BE49-F238E27FC236}">
                <a16:creationId xmlns:a16="http://schemas.microsoft.com/office/drawing/2014/main" id="{92416375-3124-82DA-C464-4D3756FDC27B}"/>
              </a:ext>
            </a:extLst>
          </p:cNvPr>
          <p:cNvPicPr>
            <a:picLocks noChangeAspect="1"/>
          </p:cNvPicPr>
          <p:nvPr/>
        </p:nvPicPr>
        <p:blipFill>
          <a:blip r:embed="rId3"/>
          <a:stretch>
            <a:fillRect/>
          </a:stretch>
        </p:blipFill>
        <p:spPr>
          <a:xfrm>
            <a:off x="208839" y="967113"/>
            <a:ext cx="3632236" cy="1541195"/>
          </a:xfrm>
          <a:prstGeom prst="rect">
            <a:avLst/>
          </a:prstGeom>
        </p:spPr>
      </p:pic>
      <p:sp>
        <p:nvSpPr>
          <p:cNvPr id="10" name="Title 1">
            <a:extLst>
              <a:ext uri="{FF2B5EF4-FFF2-40B4-BE49-F238E27FC236}">
                <a16:creationId xmlns:a16="http://schemas.microsoft.com/office/drawing/2014/main" id="{B2FA4700-0CA6-2218-5852-FE92CA690B55}"/>
              </a:ext>
            </a:extLst>
          </p:cNvPr>
          <p:cNvSpPr txBox="1">
            <a:spLocks/>
          </p:cNvSpPr>
          <p:nvPr/>
        </p:nvSpPr>
        <p:spPr>
          <a:xfrm>
            <a:off x="3411803" y="1371185"/>
            <a:ext cx="2307881" cy="1290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8000" b="1" dirty="0">
                <a:solidFill>
                  <a:srgbClr val="279ED1"/>
                </a:solidFill>
              </a:rPr>
              <a:t>+</a:t>
            </a:r>
          </a:p>
        </p:txBody>
      </p:sp>
      <p:pic>
        <p:nvPicPr>
          <p:cNvPr id="11" name="Picture 10">
            <a:extLst>
              <a:ext uri="{FF2B5EF4-FFF2-40B4-BE49-F238E27FC236}">
                <a16:creationId xmlns:a16="http://schemas.microsoft.com/office/drawing/2014/main" id="{263456DC-E42A-4BCA-A49B-F778124FD164}"/>
              </a:ext>
            </a:extLst>
          </p:cNvPr>
          <p:cNvPicPr>
            <a:picLocks noChangeAspect="1"/>
          </p:cNvPicPr>
          <p:nvPr/>
        </p:nvPicPr>
        <p:blipFill>
          <a:blip r:embed="rId4"/>
          <a:stretch>
            <a:fillRect/>
          </a:stretch>
        </p:blipFill>
        <p:spPr>
          <a:xfrm>
            <a:off x="5005430" y="553050"/>
            <a:ext cx="2821924" cy="2927188"/>
          </a:xfrm>
          <a:prstGeom prst="rect">
            <a:avLst/>
          </a:prstGeom>
        </p:spPr>
      </p:pic>
      <p:sp>
        <p:nvSpPr>
          <p:cNvPr id="12" name="Title 1">
            <a:extLst>
              <a:ext uri="{FF2B5EF4-FFF2-40B4-BE49-F238E27FC236}">
                <a16:creationId xmlns:a16="http://schemas.microsoft.com/office/drawing/2014/main" id="{73611506-1820-17C3-1A69-1546B09E6955}"/>
              </a:ext>
            </a:extLst>
          </p:cNvPr>
          <p:cNvSpPr txBox="1">
            <a:spLocks/>
          </p:cNvSpPr>
          <p:nvPr/>
        </p:nvSpPr>
        <p:spPr>
          <a:xfrm>
            <a:off x="5161783" y="3243847"/>
            <a:ext cx="2307881" cy="1290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8000" b="1" dirty="0">
                <a:solidFill>
                  <a:srgbClr val="279ED1"/>
                </a:solidFill>
              </a:rPr>
              <a:t>=</a:t>
            </a:r>
          </a:p>
        </p:txBody>
      </p:sp>
      <p:sp>
        <p:nvSpPr>
          <p:cNvPr id="7" name="Title 1">
            <a:extLst>
              <a:ext uri="{FF2B5EF4-FFF2-40B4-BE49-F238E27FC236}">
                <a16:creationId xmlns:a16="http://schemas.microsoft.com/office/drawing/2014/main" id="{62A33071-CCE8-5428-1073-B64D8758CAAA}"/>
              </a:ext>
            </a:extLst>
          </p:cNvPr>
          <p:cNvSpPr txBox="1">
            <a:spLocks/>
          </p:cNvSpPr>
          <p:nvPr/>
        </p:nvSpPr>
        <p:spPr>
          <a:xfrm>
            <a:off x="7546462" y="1360566"/>
            <a:ext cx="2307881" cy="1290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8000" b="1" dirty="0">
                <a:solidFill>
                  <a:srgbClr val="279ED1"/>
                </a:solidFill>
              </a:rPr>
              <a:t>+</a:t>
            </a:r>
          </a:p>
        </p:txBody>
      </p:sp>
      <p:pic>
        <p:nvPicPr>
          <p:cNvPr id="9" name="Picture 8" descr="Emmie">
            <a:extLst>
              <a:ext uri="{FF2B5EF4-FFF2-40B4-BE49-F238E27FC236}">
                <a16:creationId xmlns:a16="http://schemas.microsoft.com/office/drawing/2014/main" id="{967F8926-AD54-8502-F04A-AC399CC0A0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1709" y="581316"/>
            <a:ext cx="2760448" cy="2564545"/>
          </a:xfrm>
          <a:prstGeom prst="rect">
            <a:avLst/>
          </a:prstGeom>
          <a:noFill/>
          <a:effectLst>
            <a:reflection stA="45000" endPos="14000" dist="50800" dir="5400000" sy="-100000" algn="bl" rotWithShape="0"/>
            <a:softEdge rad="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FF4BF75-AA7B-D8EC-1CD7-400226DE9362}"/>
              </a:ext>
            </a:extLst>
          </p:cNvPr>
          <p:cNvPicPr>
            <a:picLocks noChangeAspect="1"/>
          </p:cNvPicPr>
          <p:nvPr/>
        </p:nvPicPr>
        <p:blipFill>
          <a:blip r:embed="rId6"/>
          <a:stretch>
            <a:fillRect/>
          </a:stretch>
        </p:blipFill>
        <p:spPr>
          <a:xfrm>
            <a:off x="4350579" y="4195898"/>
            <a:ext cx="3930288" cy="2576456"/>
          </a:xfrm>
          <a:prstGeom prst="rect">
            <a:avLst/>
          </a:prstGeom>
        </p:spPr>
      </p:pic>
    </p:spTree>
    <p:extLst>
      <p:ext uri="{BB962C8B-B14F-4D97-AF65-F5344CB8AC3E}">
        <p14:creationId xmlns:p14="http://schemas.microsoft.com/office/powerpoint/2010/main" val="2701231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51" y="-58722"/>
            <a:ext cx="9963549" cy="1290918"/>
          </a:xfrm>
        </p:spPr>
        <p:txBody>
          <a:bodyPr>
            <a:normAutofit/>
          </a:bodyPr>
          <a:lstStyle/>
          <a:p>
            <a:r>
              <a:rPr lang="en-US" sz="3200" b="1" dirty="0">
                <a:solidFill>
                  <a:srgbClr val="279ED1"/>
                </a:solidFill>
              </a:rPr>
              <a:t>“OTC” Market Size</a:t>
            </a:r>
          </a:p>
        </p:txBody>
      </p:sp>
      <p:pic>
        <p:nvPicPr>
          <p:cNvPr id="5" name="Picture 4">
            <a:extLst>
              <a:ext uri="{FF2B5EF4-FFF2-40B4-BE49-F238E27FC236}">
                <a16:creationId xmlns:a16="http://schemas.microsoft.com/office/drawing/2014/main" id="{DDA63243-1A21-9BAE-6393-BD1BEA0EA831}"/>
              </a:ext>
            </a:extLst>
          </p:cNvPr>
          <p:cNvPicPr>
            <a:picLocks noChangeAspect="1"/>
          </p:cNvPicPr>
          <p:nvPr/>
        </p:nvPicPr>
        <p:blipFill>
          <a:blip r:embed="rId3"/>
          <a:stretch>
            <a:fillRect/>
          </a:stretch>
        </p:blipFill>
        <p:spPr>
          <a:xfrm>
            <a:off x="4500340" y="971207"/>
            <a:ext cx="3191320" cy="4915586"/>
          </a:xfrm>
          <a:prstGeom prst="rect">
            <a:avLst/>
          </a:prstGeom>
        </p:spPr>
      </p:pic>
      <p:sp>
        <p:nvSpPr>
          <p:cNvPr id="6" name="Rectangle 5">
            <a:extLst>
              <a:ext uri="{FF2B5EF4-FFF2-40B4-BE49-F238E27FC236}">
                <a16:creationId xmlns:a16="http://schemas.microsoft.com/office/drawing/2014/main" id="{93848B67-69EF-F46D-639F-6F29D5B8E246}"/>
              </a:ext>
            </a:extLst>
          </p:cNvPr>
          <p:cNvSpPr/>
          <p:nvPr/>
        </p:nvSpPr>
        <p:spPr>
          <a:xfrm>
            <a:off x="5102772" y="2897342"/>
            <a:ext cx="1986455" cy="441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B4F3DD3-F13E-F556-C365-58FD72C14814}"/>
              </a:ext>
            </a:extLst>
          </p:cNvPr>
          <p:cNvSpPr txBox="1">
            <a:spLocks/>
          </p:cNvSpPr>
          <p:nvPr/>
        </p:nvSpPr>
        <p:spPr>
          <a:xfrm>
            <a:off x="202426" y="1871384"/>
            <a:ext cx="8215431" cy="311523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571500" indent="-571500">
              <a:buFont typeface="Arial" panose="020B0604020202020204" pitchFamily="34" charset="0"/>
              <a:buChar char="•"/>
            </a:pPr>
            <a:r>
              <a:rPr lang="en-US" sz="2400" b="1" dirty="0">
                <a:solidFill>
                  <a:srgbClr val="279ED1"/>
                </a:solidFill>
                <a:latin typeface="+mn-lt"/>
              </a:rPr>
              <a:t>Banks…and private banks</a:t>
            </a:r>
          </a:p>
          <a:p>
            <a:pPr marL="571500" indent="-571500">
              <a:buFont typeface="Arial" panose="020B0604020202020204" pitchFamily="34" charset="0"/>
              <a:buChar char="•"/>
            </a:pPr>
            <a:endParaRPr lang="en-US" sz="2400" b="1" dirty="0">
              <a:solidFill>
                <a:srgbClr val="279ED1"/>
              </a:solidFill>
              <a:latin typeface="+mn-lt"/>
            </a:endParaRPr>
          </a:p>
          <a:p>
            <a:pPr marL="571500" indent="-571500">
              <a:buFont typeface="Arial" panose="020B0604020202020204" pitchFamily="34" charset="0"/>
              <a:buChar char="•"/>
            </a:pPr>
            <a:r>
              <a:rPr lang="en-US" sz="2400" b="1" dirty="0">
                <a:solidFill>
                  <a:srgbClr val="279ED1"/>
                </a:solidFill>
                <a:latin typeface="+mn-lt"/>
              </a:rPr>
              <a:t>Brokers</a:t>
            </a:r>
          </a:p>
          <a:p>
            <a:pPr marL="571500" indent="-571500">
              <a:buFont typeface="Arial" panose="020B0604020202020204" pitchFamily="34" charset="0"/>
              <a:buChar char="•"/>
            </a:pPr>
            <a:endParaRPr lang="en-US" sz="2400" b="1" dirty="0">
              <a:solidFill>
                <a:srgbClr val="279ED1"/>
              </a:solidFill>
              <a:latin typeface="+mn-lt"/>
            </a:endParaRPr>
          </a:p>
          <a:p>
            <a:pPr marL="571500" indent="-571500">
              <a:buFont typeface="Arial" panose="020B0604020202020204" pitchFamily="34" charset="0"/>
              <a:buChar char="•"/>
            </a:pPr>
            <a:r>
              <a:rPr lang="en-US" sz="2400" b="1" dirty="0">
                <a:solidFill>
                  <a:srgbClr val="279ED1"/>
                </a:solidFill>
                <a:latin typeface="+mn-lt"/>
              </a:rPr>
              <a:t>Corporates (CFOs)</a:t>
            </a:r>
          </a:p>
          <a:p>
            <a:pPr marL="571500" indent="-571500">
              <a:buFont typeface="Arial" panose="020B0604020202020204" pitchFamily="34" charset="0"/>
              <a:buChar char="•"/>
            </a:pPr>
            <a:endParaRPr lang="en-US" sz="2400" b="1" dirty="0">
              <a:solidFill>
                <a:srgbClr val="279ED1"/>
              </a:solidFill>
              <a:latin typeface="+mn-lt"/>
            </a:endParaRPr>
          </a:p>
          <a:p>
            <a:pPr marL="571500" indent="-571500">
              <a:buFont typeface="Arial" panose="020B0604020202020204" pitchFamily="34" charset="0"/>
              <a:buChar char="•"/>
            </a:pPr>
            <a:r>
              <a:rPr lang="en-US" sz="2400" b="1" dirty="0">
                <a:solidFill>
                  <a:srgbClr val="279ED1"/>
                </a:solidFill>
                <a:latin typeface="+mn-lt"/>
              </a:rPr>
              <a:t>Asset Managers</a:t>
            </a:r>
          </a:p>
          <a:p>
            <a:pPr marL="571500" indent="-571500">
              <a:buFont typeface="Arial" panose="020B0604020202020204" pitchFamily="34" charset="0"/>
              <a:buChar char="•"/>
            </a:pPr>
            <a:endParaRPr lang="en-US" sz="2400" b="1" dirty="0">
              <a:solidFill>
                <a:srgbClr val="279ED1"/>
              </a:solidFill>
              <a:latin typeface="+mn-lt"/>
            </a:endParaRPr>
          </a:p>
          <a:p>
            <a:pPr marL="571500" indent="-571500">
              <a:buFont typeface="Arial" panose="020B0604020202020204" pitchFamily="34" charset="0"/>
              <a:buChar char="•"/>
            </a:pPr>
            <a:r>
              <a:rPr lang="en-US" sz="2400" b="1" dirty="0">
                <a:solidFill>
                  <a:srgbClr val="279ED1"/>
                </a:solidFill>
                <a:latin typeface="+mn-lt"/>
              </a:rPr>
              <a:t>Insurance</a:t>
            </a:r>
          </a:p>
          <a:p>
            <a:pPr marL="571500" indent="-571500">
              <a:buFont typeface="Arial" panose="020B0604020202020204" pitchFamily="34" charset="0"/>
              <a:buChar char="•"/>
            </a:pPr>
            <a:endParaRPr lang="en-US" sz="2400" b="1" dirty="0">
              <a:solidFill>
                <a:srgbClr val="279ED1"/>
              </a:solidFill>
              <a:latin typeface="+mn-lt"/>
            </a:endParaRPr>
          </a:p>
          <a:p>
            <a:pPr marL="571500" indent="-571500">
              <a:buFont typeface="Arial" panose="020B0604020202020204" pitchFamily="34" charset="0"/>
              <a:buChar char="•"/>
            </a:pPr>
            <a:r>
              <a:rPr lang="en-US" sz="2400" b="1" dirty="0">
                <a:solidFill>
                  <a:srgbClr val="279ED1"/>
                </a:solidFill>
                <a:latin typeface="+mn-lt"/>
              </a:rPr>
              <a:t>Funds &amp; Hedge Funds</a:t>
            </a:r>
          </a:p>
          <a:p>
            <a:pPr marL="571500" indent="-571500">
              <a:buFont typeface="Arial" panose="020B0604020202020204" pitchFamily="34" charset="0"/>
              <a:buChar char="•"/>
            </a:pPr>
            <a:endParaRPr lang="en-US" sz="2400" b="1" dirty="0">
              <a:solidFill>
                <a:srgbClr val="279ED1"/>
              </a:solidFill>
              <a:latin typeface="+mn-lt"/>
            </a:endParaRPr>
          </a:p>
          <a:p>
            <a:pPr marL="571500" indent="-571500">
              <a:buFont typeface="Arial" panose="020B0604020202020204" pitchFamily="34" charset="0"/>
              <a:buChar char="•"/>
            </a:pPr>
            <a:r>
              <a:rPr lang="en-US" sz="2400" b="1" dirty="0">
                <a:solidFill>
                  <a:srgbClr val="279ED1"/>
                </a:solidFill>
                <a:latin typeface="+mn-lt"/>
              </a:rPr>
              <a:t>Commodities traders</a:t>
            </a:r>
          </a:p>
        </p:txBody>
      </p:sp>
      <p:sp>
        <p:nvSpPr>
          <p:cNvPr id="8" name="Title 1">
            <a:extLst>
              <a:ext uri="{FF2B5EF4-FFF2-40B4-BE49-F238E27FC236}">
                <a16:creationId xmlns:a16="http://schemas.microsoft.com/office/drawing/2014/main" id="{1D804CAF-833B-88D0-C929-76E3B5D81F25}"/>
              </a:ext>
            </a:extLst>
          </p:cNvPr>
          <p:cNvSpPr txBox="1">
            <a:spLocks/>
          </p:cNvSpPr>
          <p:nvPr/>
        </p:nvSpPr>
        <p:spPr>
          <a:xfrm>
            <a:off x="8094796" y="1949326"/>
            <a:ext cx="3739854" cy="31152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sz="2400" b="1" dirty="0">
                <a:solidFill>
                  <a:srgbClr val="279ED1"/>
                </a:solidFill>
                <a:latin typeface="+mn-lt"/>
              </a:rPr>
              <a:t>FO/MO/BO</a:t>
            </a:r>
          </a:p>
          <a:p>
            <a:endParaRPr lang="en-US" sz="2400" b="1" dirty="0">
              <a:solidFill>
                <a:srgbClr val="279ED1"/>
              </a:solidFill>
              <a:latin typeface="+mn-lt"/>
            </a:endParaRPr>
          </a:p>
          <a:p>
            <a:endParaRPr lang="en-US" sz="2400" b="1" dirty="0">
              <a:solidFill>
                <a:srgbClr val="279ED1"/>
              </a:solidFill>
              <a:latin typeface="+mn-lt"/>
            </a:endParaRPr>
          </a:p>
          <a:p>
            <a:r>
              <a:rPr lang="en-US" sz="2400" b="1" dirty="0">
                <a:solidFill>
                  <a:srgbClr val="279ED1"/>
                </a:solidFill>
                <a:latin typeface="+mn-lt"/>
              </a:rPr>
              <a:t>Both sides of the deal</a:t>
            </a:r>
          </a:p>
        </p:txBody>
      </p:sp>
    </p:spTree>
    <p:extLst>
      <p:ext uri="{BB962C8B-B14F-4D97-AF65-F5344CB8AC3E}">
        <p14:creationId xmlns:p14="http://schemas.microsoft.com/office/powerpoint/2010/main" val="4239094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51" y="1"/>
            <a:ext cx="8215431" cy="1290918"/>
          </a:xfrm>
        </p:spPr>
        <p:txBody>
          <a:bodyPr>
            <a:normAutofit/>
          </a:bodyPr>
          <a:lstStyle/>
          <a:p>
            <a:r>
              <a:rPr lang="en-US" sz="3200" b="1" dirty="0">
                <a:solidFill>
                  <a:srgbClr val="279ED1"/>
                </a:solidFill>
              </a:rPr>
              <a:t>Machine Learning</a:t>
            </a:r>
          </a:p>
        </p:txBody>
      </p:sp>
      <p:pic>
        <p:nvPicPr>
          <p:cNvPr id="53" name="Picture Placeholder 52" descr="A picture containing text&#10;&#10;Description automatically generated">
            <a:extLst>
              <a:ext uri="{FF2B5EF4-FFF2-40B4-BE49-F238E27FC236}">
                <a16:creationId xmlns:a16="http://schemas.microsoft.com/office/drawing/2014/main" id="{076D2AD3-376B-4E83-8722-76DE56B2D36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39728" r="39728"/>
          <a:stretch>
            <a:fillRect/>
          </a:stretch>
        </p:blipFill>
        <p:spPr/>
      </p:pic>
      <p:sp>
        <p:nvSpPr>
          <p:cNvPr id="4" name="Title 1">
            <a:extLst>
              <a:ext uri="{FF2B5EF4-FFF2-40B4-BE49-F238E27FC236}">
                <a16:creationId xmlns:a16="http://schemas.microsoft.com/office/drawing/2014/main" id="{380C9931-F932-A1D6-EC47-746DD3982E84}"/>
              </a:ext>
            </a:extLst>
          </p:cNvPr>
          <p:cNvSpPr txBox="1">
            <a:spLocks/>
          </p:cNvSpPr>
          <p:nvPr/>
        </p:nvSpPr>
        <p:spPr>
          <a:xfrm>
            <a:off x="202426" y="1871384"/>
            <a:ext cx="8215431" cy="31152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571500" indent="-571500">
              <a:buFont typeface="Arial" panose="020B0604020202020204" pitchFamily="34" charset="0"/>
              <a:buChar char="•"/>
            </a:pPr>
            <a:r>
              <a:rPr lang="en-US" sz="2400" b="1" dirty="0">
                <a:solidFill>
                  <a:srgbClr val="279ED1"/>
                </a:solidFill>
                <a:latin typeface="+mn-lt"/>
              </a:rPr>
              <a:t>The adoption challenge</a:t>
            </a:r>
          </a:p>
          <a:p>
            <a:pPr marL="571500" indent="-571500">
              <a:buFont typeface="Arial" panose="020B0604020202020204" pitchFamily="34" charset="0"/>
              <a:buChar char="•"/>
            </a:pPr>
            <a:endParaRPr lang="en-US" sz="2400" b="1" dirty="0">
              <a:solidFill>
                <a:srgbClr val="279ED1"/>
              </a:solidFill>
              <a:latin typeface="+mn-lt"/>
            </a:endParaRPr>
          </a:p>
          <a:p>
            <a:pPr marL="571500" indent="-571500">
              <a:buFont typeface="Arial" panose="020B0604020202020204" pitchFamily="34" charset="0"/>
              <a:buChar char="•"/>
            </a:pPr>
            <a:r>
              <a:rPr lang="en-US" sz="2400" b="1" dirty="0">
                <a:solidFill>
                  <a:srgbClr val="279ED1"/>
                </a:solidFill>
                <a:latin typeface="+mn-lt"/>
              </a:rPr>
              <a:t>Supervised vs non-supervised</a:t>
            </a:r>
          </a:p>
          <a:p>
            <a:pPr marL="571500" indent="-571500">
              <a:buFont typeface="Arial" panose="020B0604020202020204" pitchFamily="34" charset="0"/>
              <a:buChar char="•"/>
            </a:pPr>
            <a:endParaRPr lang="en-US" sz="2400" b="1" dirty="0">
              <a:solidFill>
                <a:srgbClr val="279ED1"/>
              </a:solidFill>
              <a:latin typeface="+mn-lt"/>
            </a:endParaRPr>
          </a:p>
          <a:p>
            <a:pPr marL="571500" indent="-571500">
              <a:buFont typeface="Arial" panose="020B0604020202020204" pitchFamily="34" charset="0"/>
              <a:buChar char="•"/>
            </a:pPr>
            <a:r>
              <a:rPr lang="en-US" sz="2400" b="1" dirty="0">
                <a:solidFill>
                  <a:srgbClr val="279ED1"/>
                </a:solidFill>
                <a:latin typeface="+mn-lt"/>
              </a:rPr>
              <a:t>The importance of the data set</a:t>
            </a:r>
          </a:p>
          <a:p>
            <a:pPr marL="571500" indent="-571500">
              <a:buFont typeface="Arial" panose="020B0604020202020204" pitchFamily="34" charset="0"/>
              <a:buChar char="•"/>
            </a:pPr>
            <a:endParaRPr lang="en-US" sz="2400" b="1" dirty="0">
              <a:solidFill>
                <a:srgbClr val="279ED1"/>
              </a:solidFill>
              <a:latin typeface="+mn-lt"/>
            </a:endParaRPr>
          </a:p>
          <a:p>
            <a:pPr marL="571500" indent="-571500">
              <a:buFont typeface="Arial" panose="020B0604020202020204" pitchFamily="34" charset="0"/>
              <a:buChar char="•"/>
            </a:pPr>
            <a:endParaRPr lang="en-US" sz="2400" b="1" dirty="0">
              <a:solidFill>
                <a:srgbClr val="279ED1"/>
              </a:solidFill>
              <a:latin typeface="+mn-lt"/>
            </a:endParaRPr>
          </a:p>
        </p:txBody>
      </p:sp>
    </p:spTree>
    <p:extLst>
      <p:ext uri="{BB962C8B-B14F-4D97-AF65-F5344CB8AC3E}">
        <p14:creationId xmlns:p14="http://schemas.microsoft.com/office/powerpoint/2010/main" val="1736493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vector graphics&#10;&#10;Description automatically generated">
            <a:extLst>
              <a:ext uri="{FF2B5EF4-FFF2-40B4-BE49-F238E27FC236}">
                <a16:creationId xmlns:a16="http://schemas.microsoft.com/office/drawing/2014/main" id="{FD0BB55C-C9AC-439F-B08F-D8DDF5380E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533" y="1069790"/>
            <a:ext cx="8945246" cy="5574850"/>
          </a:xfrm>
          <a:prstGeom prst="rect">
            <a:avLst/>
          </a:prstGeom>
        </p:spPr>
      </p:pic>
      <p:sp>
        <p:nvSpPr>
          <p:cNvPr id="4" name="Rectangle: Rounded Corners 3">
            <a:extLst>
              <a:ext uri="{FF2B5EF4-FFF2-40B4-BE49-F238E27FC236}">
                <a16:creationId xmlns:a16="http://schemas.microsoft.com/office/drawing/2014/main" id="{843BB267-D576-48FF-938E-E811B923902E}"/>
              </a:ext>
            </a:extLst>
          </p:cNvPr>
          <p:cNvSpPr/>
          <p:nvPr/>
        </p:nvSpPr>
        <p:spPr>
          <a:xfrm>
            <a:off x="424543" y="608765"/>
            <a:ext cx="11481318" cy="6035875"/>
          </a:xfrm>
          <a:prstGeom prst="roundRect">
            <a:avLst>
              <a:gd name="adj" fmla="val 1127"/>
            </a:avLst>
          </a:prstGeom>
          <a:solidFill>
            <a:srgbClr val="F5F9FF">
              <a:alpha val="75000"/>
            </a:srgbClr>
          </a:solidFill>
          <a:ln w="6350">
            <a:solidFill>
              <a:srgbClr val="292A4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Rectangle 130">
            <a:extLst>
              <a:ext uri="{FF2B5EF4-FFF2-40B4-BE49-F238E27FC236}">
                <a16:creationId xmlns:a16="http://schemas.microsoft.com/office/drawing/2014/main" id="{9F27E9FA-9031-4AA6-8390-D1EE987FF17F}"/>
              </a:ext>
            </a:extLst>
          </p:cNvPr>
          <p:cNvSpPr/>
          <p:nvPr/>
        </p:nvSpPr>
        <p:spPr>
          <a:xfrm>
            <a:off x="8579905" y="970215"/>
            <a:ext cx="2937771" cy="5299651"/>
          </a:xfrm>
          <a:prstGeom prst="rect">
            <a:avLst/>
          </a:prstGeom>
          <a:solidFill>
            <a:srgbClr val="292A41">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Rectangle 111">
            <a:extLst>
              <a:ext uri="{FF2B5EF4-FFF2-40B4-BE49-F238E27FC236}">
                <a16:creationId xmlns:a16="http://schemas.microsoft.com/office/drawing/2014/main" id="{BD840D56-B51F-471E-859D-275D84285DB7}"/>
              </a:ext>
            </a:extLst>
          </p:cNvPr>
          <p:cNvSpPr/>
          <p:nvPr/>
        </p:nvSpPr>
        <p:spPr>
          <a:xfrm>
            <a:off x="788628" y="3967380"/>
            <a:ext cx="3128962" cy="2307638"/>
          </a:xfrm>
          <a:prstGeom prst="rect">
            <a:avLst/>
          </a:prstGeom>
          <a:solidFill>
            <a:srgbClr val="292A4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72103B50-4FA5-4EFE-9F61-B98905F3FD8E}"/>
              </a:ext>
            </a:extLst>
          </p:cNvPr>
          <p:cNvSpPr/>
          <p:nvPr/>
        </p:nvSpPr>
        <p:spPr>
          <a:xfrm>
            <a:off x="1141095" y="5872386"/>
            <a:ext cx="2424028" cy="246221"/>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50" name="TextBox 49">
            <a:extLst>
              <a:ext uri="{FF2B5EF4-FFF2-40B4-BE49-F238E27FC236}">
                <a16:creationId xmlns:a16="http://schemas.microsoft.com/office/drawing/2014/main" id="{513D6BE6-1FDD-49DE-BA95-355198825550}"/>
              </a:ext>
            </a:extLst>
          </p:cNvPr>
          <p:cNvSpPr txBox="1"/>
          <p:nvPr/>
        </p:nvSpPr>
        <p:spPr>
          <a:xfrm>
            <a:off x="1418367" y="3978960"/>
            <a:ext cx="1833465" cy="461665"/>
          </a:xfrm>
          <a:prstGeom prst="rect">
            <a:avLst/>
          </a:prstGeom>
          <a:noFill/>
        </p:spPr>
        <p:txBody>
          <a:bodyPr wrap="square" lIns="0" rIns="0" rtlCol="0">
            <a:spAutoFit/>
          </a:bodyPr>
          <a:lstStyle/>
          <a:p>
            <a:pPr algn="ctr"/>
            <a:r>
              <a:rPr lang="en-US" sz="1200" b="1">
                <a:solidFill>
                  <a:srgbClr val="292A41"/>
                </a:solidFill>
                <a:latin typeface="Century Gothic" panose="020B0502020202020204" pitchFamily="34" charset="0"/>
                <a:ea typeface="Lato Medium" panose="020F0502020204030203" pitchFamily="34" charset="0"/>
                <a:cs typeface="Lato Medium" panose="020F0502020204030203" pitchFamily="34" charset="0"/>
              </a:rPr>
              <a:t>Standard Plug-ins</a:t>
            </a:r>
          </a:p>
          <a:p>
            <a:pPr algn="ctr"/>
            <a:r>
              <a:rPr lang="en-US" sz="1200">
                <a:solidFill>
                  <a:srgbClr val="292A41"/>
                </a:solidFill>
                <a:latin typeface="Century Gothic" panose="020B0502020202020204" pitchFamily="34" charset="0"/>
                <a:ea typeface="Lato Medium" panose="020F0502020204030203" pitchFamily="34" charset="0"/>
                <a:cs typeface="Lato Medium" panose="020F0502020204030203" pitchFamily="34" charset="0"/>
              </a:rPr>
              <a:t>“Structured” Data</a:t>
            </a:r>
          </a:p>
        </p:txBody>
      </p:sp>
      <p:sp>
        <p:nvSpPr>
          <p:cNvPr id="86" name="TextBox 85">
            <a:extLst>
              <a:ext uri="{FF2B5EF4-FFF2-40B4-BE49-F238E27FC236}">
                <a16:creationId xmlns:a16="http://schemas.microsoft.com/office/drawing/2014/main" id="{819A311A-6220-4CC1-9481-FBE3886145FD}"/>
              </a:ext>
            </a:extLst>
          </p:cNvPr>
          <p:cNvSpPr txBox="1"/>
          <p:nvPr/>
        </p:nvSpPr>
        <p:spPr>
          <a:xfrm>
            <a:off x="1213271" y="5871672"/>
            <a:ext cx="1031073" cy="246221"/>
          </a:xfrm>
          <a:prstGeom prst="rect">
            <a:avLst/>
          </a:prstGeom>
          <a:noFill/>
        </p:spPr>
        <p:txBody>
          <a:bodyPr wrap="square" lIns="0" rIns="0" rtlCol="0">
            <a:spAutoFit/>
          </a:bodyPr>
          <a:lstStyle/>
          <a:p>
            <a:pPr algn="ctr"/>
            <a:r>
              <a:rPr lang="en-US" sz="1000" i="1">
                <a:solidFill>
                  <a:srgbClr val="FFFFFF"/>
                </a:solidFill>
                <a:latin typeface="Century Gothic" panose="020B0502020202020204" pitchFamily="34" charset="0"/>
                <a:ea typeface="Lato Medium" panose="020F0502020204030203" pitchFamily="34" charset="0"/>
                <a:cs typeface="Lato Medium" panose="020F0502020204030203" pitchFamily="34" charset="0"/>
              </a:rPr>
              <a:t>ON DEMAND</a:t>
            </a:r>
          </a:p>
        </p:txBody>
      </p:sp>
      <p:sp>
        <p:nvSpPr>
          <p:cNvPr id="87" name="TextBox 86">
            <a:extLst>
              <a:ext uri="{FF2B5EF4-FFF2-40B4-BE49-F238E27FC236}">
                <a16:creationId xmlns:a16="http://schemas.microsoft.com/office/drawing/2014/main" id="{A956F5EB-93AD-41F5-9437-AF5C129E1999}"/>
              </a:ext>
            </a:extLst>
          </p:cNvPr>
          <p:cNvSpPr txBox="1"/>
          <p:nvPr/>
        </p:nvSpPr>
        <p:spPr>
          <a:xfrm>
            <a:off x="2496966" y="5871672"/>
            <a:ext cx="968607" cy="246221"/>
          </a:xfrm>
          <a:prstGeom prst="rect">
            <a:avLst/>
          </a:prstGeom>
          <a:noFill/>
        </p:spPr>
        <p:txBody>
          <a:bodyPr wrap="square" lIns="0" rIns="0" rtlCol="0">
            <a:spAutoFit/>
          </a:bodyPr>
          <a:lstStyle/>
          <a:p>
            <a:pPr algn="ctr"/>
            <a:r>
              <a:rPr lang="en-US" sz="1000" i="1">
                <a:solidFill>
                  <a:srgbClr val="FFFFFF"/>
                </a:solidFill>
                <a:latin typeface="Century Gothic" panose="020B0502020202020204" pitchFamily="34" charset="0"/>
                <a:ea typeface="Lato Medium" panose="020F0502020204030203" pitchFamily="34" charset="0"/>
                <a:cs typeface="Lato Medium" panose="020F0502020204030203" pitchFamily="34" charset="0"/>
              </a:rPr>
              <a:t>OFF THE SHELF</a:t>
            </a:r>
          </a:p>
        </p:txBody>
      </p:sp>
      <p:cxnSp>
        <p:nvCxnSpPr>
          <p:cNvPr id="29" name="Straight Connector 28">
            <a:extLst>
              <a:ext uri="{FF2B5EF4-FFF2-40B4-BE49-F238E27FC236}">
                <a16:creationId xmlns:a16="http://schemas.microsoft.com/office/drawing/2014/main" id="{D4F4F617-19B1-4F83-81F7-9781FB1A5552}"/>
              </a:ext>
            </a:extLst>
          </p:cNvPr>
          <p:cNvCxnSpPr>
            <a:cxnSpLocks/>
          </p:cNvCxnSpPr>
          <p:nvPr/>
        </p:nvCxnSpPr>
        <p:spPr>
          <a:xfrm flipH="1" flipV="1">
            <a:off x="2354084" y="4491496"/>
            <a:ext cx="2590" cy="1380890"/>
          </a:xfrm>
          <a:prstGeom prst="line">
            <a:avLst/>
          </a:prstGeom>
          <a:ln w="95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B1B23A4-E71B-4827-936A-DD96DC98BEDA}"/>
              </a:ext>
            </a:extLst>
          </p:cNvPr>
          <p:cNvCxnSpPr>
            <a:cxnSpLocks/>
          </p:cNvCxnSpPr>
          <p:nvPr/>
        </p:nvCxnSpPr>
        <p:spPr>
          <a:xfrm flipV="1">
            <a:off x="2358020" y="5872386"/>
            <a:ext cx="0" cy="265434"/>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5DE245AF-6A32-4FEF-ACDF-CE0789DCC485}"/>
              </a:ext>
            </a:extLst>
          </p:cNvPr>
          <p:cNvSpPr/>
          <p:nvPr/>
        </p:nvSpPr>
        <p:spPr>
          <a:xfrm>
            <a:off x="2500001" y="4876284"/>
            <a:ext cx="966935" cy="252648"/>
          </a:xfrm>
          <a:prstGeom prst="roundRect">
            <a:avLst/>
          </a:prstGeom>
          <a:solidFill>
            <a:schemeClr val="bg1"/>
          </a:solidFill>
          <a:ln w="6350">
            <a:solidFill>
              <a:srgbClr val="29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3" name="Picture 24" descr="360t">
            <a:extLst>
              <a:ext uri="{FF2B5EF4-FFF2-40B4-BE49-F238E27FC236}">
                <a16:creationId xmlns:a16="http://schemas.microsoft.com/office/drawing/2014/main" id="{CCA1600A-0889-430C-80E4-1B4F6D4D4E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3452" y="4877163"/>
            <a:ext cx="804582" cy="246728"/>
          </a:xfrm>
          <a:prstGeom prst="rect">
            <a:avLst/>
          </a:prstGeom>
          <a:noFill/>
          <a:extLst>
            <a:ext uri="{909E8E84-426E-40DD-AFC4-6F175D3DCCD1}">
              <a14:hiddenFill xmlns:a14="http://schemas.microsoft.com/office/drawing/2010/main">
                <a:solidFill>
                  <a:srgbClr val="FFFFFF"/>
                </a:solidFill>
              </a14:hiddenFill>
            </a:ext>
          </a:extLst>
        </p:spPr>
      </p:pic>
      <p:sp>
        <p:nvSpPr>
          <p:cNvPr id="101" name="TextBox 100">
            <a:extLst>
              <a:ext uri="{FF2B5EF4-FFF2-40B4-BE49-F238E27FC236}">
                <a16:creationId xmlns:a16="http://schemas.microsoft.com/office/drawing/2014/main" id="{F7E7C4A9-B8D1-436A-831C-224E415CE5F4}"/>
              </a:ext>
            </a:extLst>
          </p:cNvPr>
          <p:cNvSpPr txBox="1"/>
          <p:nvPr/>
        </p:nvSpPr>
        <p:spPr>
          <a:xfrm>
            <a:off x="8805197" y="1011427"/>
            <a:ext cx="2487186" cy="276999"/>
          </a:xfrm>
          <a:prstGeom prst="rect">
            <a:avLst/>
          </a:prstGeom>
          <a:noFill/>
        </p:spPr>
        <p:txBody>
          <a:bodyPr wrap="square" lIns="0" rIns="0" rtlCol="0">
            <a:spAutoFit/>
          </a:bodyPr>
          <a:lstStyle/>
          <a:p>
            <a:pPr algn="ctr"/>
            <a:r>
              <a:rPr lang="en-US" sz="1200" b="1">
                <a:solidFill>
                  <a:srgbClr val="292A41"/>
                </a:solidFill>
                <a:latin typeface="Century Gothic" panose="020B0502020202020204" pitchFamily="34" charset="0"/>
                <a:ea typeface="Lato Medium" panose="020F0502020204030203" pitchFamily="34" charset="0"/>
                <a:cs typeface="Lato Medium" panose="020F0502020204030203" pitchFamily="34" charset="0"/>
              </a:rPr>
              <a:t>Business Services</a:t>
            </a:r>
          </a:p>
        </p:txBody>
      </p:sp>
      <p:grpSp>
        <p:nvGrpSpPr>
          <p:cNvPr id="80" name="Group 79">
            <a:extLst>
              <a:ext uri="{FF2B5EF4-FFF2-40B4-BE49-F238E27FC236}">
                <a16:creationId xmlns:a16="http://schemas.microsoft.com/office/drawing/2014/main" id="{26F4E37B-0FF9-4DAB-9765-D27CBA34C669}"/>
              </a:ext>
            </a:extLst>
          </p:cNvPr>
          <p:cNvGrpSpPr/>
          <p:nvPr/>
        </p:nvGrpSpPr>
        <p:grpSpPr>
          <a:xfrm>
            <a:off x="9312427" y="1399104"/>
            <a:ext cx="1567844" cy="368618"/>
            <a:chOff x="9335959" y="2516171"/>
            <a:chExt cx="1189653" cy="368618"/>
          </a:xfrm>
        </p:grpSpPr>
        <p:sp>
          <p:nvSpPr>
            <p:cNvPr id="108" name="Rectangle: Rounded Corners 107">
              <a:extLst>
                <a:ext uri="{FF2B5EF4-FFF2-40B4-BE49-F238E27FC236}">
                  <a16:creationId xmlns:a16="http://schemas.microsoft.com/office/drawing/2014/main" id="{3225BA17-AC33-4FA0-BE49-429207A097F2}"/>
                </a:ext>
              </a:extLst>
            </p:cNvPr>
            <p:cNvSpPr/>
            <p:nvPr/>
          </p:nvSpPr>
          <p:spPr>
            <a:xfrm>
              <a:off x="9335959" y="2516171"/>
              <a:ext cx="1189653" cy="368618"/>
            </a:xfrm>
            <a:prstGeom prst="roundRect">
              <a:avLst/>
            </a:prstGeom>
            <a:solidFill>
              <a:srgbClr val="292A4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rgbClr val="292A41"/>
                </a:solidFill>
              </a:endParaRPr>
            </a:p>
          </p:txBody>
        </p:sp>
        <p:sp>
          <p:nvSpPr>
            <p:cNvPr id="109" name="TextBox 108">
              <a:extLst>
                <a:ext uri="{FF2B5EF4-FFF2-40B4-BE49-F238E27FC236}">
                  <a16:creationId xmlns:a16="http://schemas.microsoft.com/office/drawing/2014/main" id="{78F2CEE7-52FA-464E-8BA6-E56C91B0D530}"/>
                </a:ext>
              </a:extLst>
            </p:cNvPr>
            <p:cNvSpPr txBox="1"/>
            <p:nvPr/>
          </p:nvSpPr>
          <p:spPr>
            <a:xfrm>
              <a:off x="9350247" y="2578615"/>
              <a:ext cx="1155830" cy="246221"/>
            </a:xfrm>
            <a:prstGeom prst="rect">
              <a:avLst/>
            </a:prstGeom>
            <a:noFill/>
          </p:spPr>
          <p:txBody>
            <a:bodyPr wrap="square" lIns="0" rIns="0" rtlCol="0">
              <a:spAutoFit/>
            </a:bodyPr>
            <a:lstStyle/>
            <a:p>
              <a:pPr algn="ctr"/>
              <a:r>
                <a:rPr lang="en-US" sz="1000">
                  <a:solidFill>
                    <a:schemeClr val="bg1"/>
                  </a:solidFill>
                  <a:latin typeface="Century Gothic" panose="020B0502020202020204" pitchFamily="34" charset="0"/>
                  <a:ea typeface="Lato Medium" panose="020F0502020204030203" pitchFamily="34" charset="0"/>
                  <a:cs typeface="Lato Medium" panose="020F0502020204030203" pitchFamily="34" charset="0"/>
                </a:rPr>
                <a:t>OMS</a:t>
              </a:r>
              <a:endParaRPr lang="en-US" sz="1200">
                <a:solidFill>
                  <a:schemeClr val="bg1"/>
                </a:solidFill>
                <a:latin typeface="Century Gothic" panose="020B0502020202020204" pitchFamily="34" charset="0"/>
                <a:ea typeface="Lato Medium" panose="020F0502020204030203" pitchFamily="34" charset="0"/>
                <a:cs typeface="Lato Medium" panose="020F0502020204030203" pitchFamily="34" charset="0"/>
              </a:endParaRPr>
            </a:p>
          </p:txBody>
        </p:sp>
      </p:grpSp>
      <p:grpSp>
        <p:nvGrpSpPr>
          <p:cNvPr id="116" name="Group 115">
            <a:extLst>
              <a:ext uri="{FF2B5EF4-FFF2-40B4-BE49-F238E27FC236}">
                <a16:creationId xmlns:a16="http://schemas.microsoft.com/office/drawing/2014/main" id="{711A0C92-F5E5-45DB-86EB-2E4BB3EDF4F7}"/>
              </a:ext>
            </a:extLst>
          </p:cNvPr>
          <p:cNvGrpSpPr/>
          <p:nvPr/>
        </p:nvGrpSpPr>
        <p:grpSpPr>
          <a:xfrm>
            <a:off x="9312427" y="1830166"/>
            <a:ext cx="1567844" cy="368618"/>
            <a:chOff x="9335959" y="2516171"/>
            <a:chExt cx="1567844" cy="368618"/>
          </a:xfrm>
        </p:grpSpPr>
        <p:sp>
          <p:nvSpPr>
            <p:cNvPr id="117" name="Rectangle: Rounded Corners 116">
              <a:extLst>
                <a:ext uri="{FF2B5EF4-FFF2-40B4-BE49-F238E27FC236}">
                  <a16:creationId xmlns:a16="http://schemas.microsoft.com/office/drawing/2014/main" id="{AD529B77-C6A3-4D5F-96BD-167F4964D495}"/>
                </a:ext>
              </a:extLst>
            </p:cNvPr>
            <p:cNvSpPr/>
            <p:nvPr/>
          </p:nvSpPr>
          <p:spPr>
            <a:xfrm>
              <a:off x="9335959" y="2516171"/>
              <a:ext cx="1567844" cy="368618"/>
            </a:xfrm>
            <a:prstGeom prst="roundRect">
              <a:avLst/>
            </a:prstGeom>
            <a:solidFill>
              <a:srgbClr val="292A4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rgbClr val="292A41"/>
                </a:solidFill>
              </a:endParaRPr>
            </a:p>
          </p:txBody>
        </p:sp>
        <p:sp>
          <p:nvSpPr>
            <p:cNvPr id="118" name="TextBox 117">
              <a:extLst>
                <a:ext uri="{FF2B5EF4-FFF2-40B4-BE49-F238E27FC236}">
                  <a16:creationId xmlns:a16="http://schemas.microsoft.com/office/drawing/2014/main" id="{11559F91-D14C-4576-A6EF-BCF4FDAE2BCA}"/>
                </a:ext>
              </a:extLst>
            </p:cNvPr>
            <p:cNvSpPr txBox="1"/>
            <p:nvPr/>
          </p:nvSpPr>
          <p:spPr>
            <a:xfrm>
              <a:off x="9350246" y="2578615"/>
              <a:ext cx="1538003" cy="246221"/>
            </a:xfrm>
            <a:prstGeom prst="rect">
              <a:avLst/>
            </a:prstGeom>
            <a:noFill/>
          </p:spPr>
          <p:txBody>
            <a:bodyPr wrap="square" lIns="0" rIns="0" rtlCol="0">
              <a:spAutoFit/>
            </a:bodyPr>
            <a:lstStyle/>
            <a:p>
              <a:pPr algn="ctr"/>
              <a:r>
                <a:rPr lang="en-US" sz="1000">
                  <a:solidFill>
                    <a:schemeClr val="bg1"/>
                  </a:solidFill>
                  <a:latin typeface="Century Gothic" panose="020B0502020202020204" pitchFamily="34" charset="0"/>
                  <a:ea typeface="Lato Medium" panose="020F0502020204030203" pitchFamily="34" charset="0"/>
                  <a:cs typeface="Lato Medium" panose="020F0502020204030203" pitchFamily="34" charset="0"/>
                </a:rPr>
                <a:t>DEALER INTERVENTION</a:t>
              </a:r>
              <a:endParaRPr lang="en-US" sz="1200">
                <a:solidFill>
                  <a:schemeClr val="bg1"/>
                </a:solidFill>
                <a:latin typeface="Century Gothic" panose="020B0502020202020204" pitchFamily="34" charset="0"/>
                <a:ea typeface="Lato Medium" panose="020F0502020204030203" pitchFamily="34" charset="0"/>
                <a:cs typeface="Lato Medium" panose="020F0502020204030203" pitchFamily="34" charset="0"/>
              </a:endParaRPr>
            </a:p>
          </p:txBody>
        </p:sp>
      </p:grpSp>
      <p:grpSp>
        <p:nvGrpSpPr>
          <p:cNvPr id="5" name="Group 4">
            <a:extLst>
              <a:ext uri="{FF2B5EF4-FFF2-40B4-BE49-F238E27FC236}">
                <a16:creationId xmlns:a16="http://schemas.microsoft.com/office/drawing/2014/main" id="{102119E1-670F-4D67-8F87-5FC6FB435956}"/>
              </a:ext>
            </a:extLst>
          </p:cNvPr>
          <p:cNvGrpSpPr/>
          <p:nvPr/>
        </p:nvGrpSpPr>
        <p:grpSpPr>
          <a:xfrm>
            <a:off x="9306434" y="4834539"/>
            <a:ext cx="1567844" cy="368618"/>
            <a:chOff x="9308335" y="4060158"/>
            <a:chExt cx="1567844" cy="368618"/>
          </a:xfrm>
        </p:grpSpPr>
        <p:sp>
          <p:nvSpPr>
            <p:cNvPr id="126" name="Rectangle: Rounded Corners 125">
              <a:extLst>
                <a:ext uri="{FF2B5EF4-FFF2-40B4-BE49-F238E27FC236}">
                  <a16:creationId xmlns:a16="http://schemas.microsoft.com/office/drawing/2014/main" id="{E5F4138A-7197-47C1-ADCF-4ADA26076D66}"/>
                </a:ext>
              </a:extLst>
            </p:cNvPr>
            <p:cNvSpPr/>
            <p:nvPr/>
          </p:nvSpPr>
          <p:spPr>
            <a:xfrm>
              <a:off x="9308335" y="4060158"/>
              <a:ext cx="1567844" cy="368618"/>
            </a:xfrm>
            <a:prstGeom prst="roundRect">
              <a:avLst/>
            </a:prstGeom>
            <a:solidFill>
              <a:srgbClr val="292A4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rgbClr val="292A41"/>
                </a:solidFill>
              </a:endParaRPr>
            </a:p>
          </p:txBody>
        </p:sp>
        <p:sp>
          <p:nvSpPr>
            <p:cNvPr id="127" name="TextBox 126">
              <a:extLst>
                <a:ext uri="{FF2B5EF4-FFF2-40B4-BE49-F238E27FC236}">
                  <a16:creationId xmlns:a16="http://schemas.microsoft.com/office/drawing/2014/main" id="{0FE707D0-C615-4B41-81AC-BF8E753B5AF8}"/>
                </a:ext>
              </a:extLst>
            </p:cNvPr>
            <p:cNvSpPr txBox="1"/>
            <p:nvPr/>
          </p:nvSpPr>
          <p:spPr>
            <a:xfrm>
              <a:off x="9322622" y="4117522"/>
              <a:ext cx="1538003" cy="246221"/>
            </a:xfrm>
            <a:prstGeom prst="rect">
              <a:avLst/>
            </a:prstGeom>
            <a:noFill/>
          </p:spPr>
          <p:txBody>
            <a:bodyPr wrap="square" lIns="0" rIns="0" rtlCol="0">
              <a:spAutoFit/>
            </a:bodyPr>
            <a:lstStyle/>
            <a:p>
              <a:pPr algn="ctr"/>
              <a:r>
                <a:rPr lang="en-US" sz="1000">
                  <a:solidFill>
                    <a:schemeClr val="bg1"/>
                  </a:solidFill>
                  <a:latin typeface="Century Gothic" panose="020B0502020202020204" pitchFamily="34" charset="0"/>
                  <a:ea typeface="Lato Medium" panose="020F0502020204030203" pitchFamily="34" charset="0"/>
                  <a:cs typeface="Lato Medium" panose="020F0502020204030203" pitchFamily="34" charset="0"/>
                </a:rPr>
                <a:t>POST TRADE</a:t>
              </a:r>
              <a:endParaRPr lang="en-US" sz="1200">
                <a:solidFill>
                  <a:schemeClr val="bg1"/>
                </a:solidFill>
                <a:latin typeface="Century Gothic" panose="020B0502020202020204" pitchFamily="34" charset="0"/>
                <a:ea typeface="Lato Medium" panose="020F0502020204030203" pitchFamily="34" charset="0"/>
                <a:cs typeface="Lato Medium" panose="020F0502020204030203" pitchFamily="34" charset="0"/>
              </a:endParaRPr>
            </a:p>
          </p:txBody>
        </p:sp>
      </p:grpSp>
      <p:sp>
        <p:nvSpPr>
          <p:cNvPr id="129" name="Rectangle: Rounded Corners 128">
            <a:extLst>
              <a:ext uri="{FF2B5EF4-FFF2-40B4-BE49-F238E27FC236}">
                <a16:creationId xmlns:a16="http://schemas.microsoft.com/office/drawing/2014/main" id="{7ABF3BDA-DE74-411E-AE41-FB700B3D973A}"/>
              </a:ext>
            </a:extLst>
          </p:cNvPr>
          <p:cNvSpPr/>
          <p:nvPr/>
        </p:nvSpPr>
        <p:spPr>
          <a:xfrm>
            <a:off x="9307067" y="3516013"/>
            <a:ext cx="1567844" cy="368618"/>
          </a:xfrm>
          <a:prstGeom prst="roundRect">
            <a:avLst/>
          </a:prstGeom>
          <a:solidFill>
            <a:srgbClr val="292A4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rgbClr val="292A41"/>
              </a:solidFill>
            </a:endParaRPr>
          </a:p>
        </p:txBody>
      </p:sp>
      <p:grpSp>
        <p:nvGrpSpPr>
          <p:cNvPr id="135" name="Group 134">
            <a:extLst>
              <a:ext uri="{FF2B5EF4-FFF2-40B4-BE49-F238E27FC236}">
                <a16:creationId xmlns:a16="http://schemas.microsoft.com/office/drawing/2014/main" id="{206D6C9A-56EB-42C1-9928-644AE345F137}"/>
              </a:ext>
            </a:extLst>
          </p:cNvPr>
          <p:cNvGrpSpPr/>
          <p:nvPr/>
        </p:nvGrpSpPr>
        <p:grpSpPr>
          <a:xfrm>
            <a:off x="9321988" y="5687363"/>
            <a:ext cx="1567844" cy="368618"/>
            <a:chOff x="9335959" y="2516171"/>
            <a:chExt cx="1567844" cy="368618"/>
          </a:xfrm>
        </p:grpSpPr>
        <p:sp>
          <p:nvSpPr>
            <p:cNvPr id="136" name="Rectangle: Rounded Corners 135">
              <a:extLst>
                <a:ext uri="{FF2B5EF4-FFF2-40B4-BE49-F238E27FC236}">
                  <a16:creationId xmlns:a16="http://schemas.microsoft.com/office/drawing/2014/main" id="{48C0D261-E0BE-4384-BBBC-5243220E80D4}"/>
                </a:ext>
              </a:extLst>
            </p:cNvPr>
            <p:cNvSpPr/>
            <p:nvPr/>
          </p:nvSpPr>
          <p:spPr>
            <a:xfrm>
              <a:off x="9335959" y="2516171"/>
              <a:ext cx="1567844" cy="368618"/>
            </a:xfrm>
            <a:prstGeom prst="roundRect">
              <a:avLst/>
            </a:prstGeom>
            <a:solidFill>
              <a:srgbClr val="292A4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rgbClr val="292A41"/>
                </a:solidFill>
              </a:endParaRPr>
            </a:p>
          </p:txBody>
        </p:sp>
        <p:sp>
          <p:nvSpPr>
            <p:cNvPr id="137" name="TextBox 136">
              <a:extLst>
                <a:ext uri="{FF2B5EF4-FFF2-40B4-BE49-F238E27FC236}">
                  <a16:creationId xmlns:a16="http://schemas.microsoft.com/office/drawing/2014/main" id="{7CAAA2E1-151B-46E0-A95D-5176F98608FF}"/>
                </a:ext>
              </a:extLst>
            </p:cNvPr>
            <p:cNvSpPr txBox="1"/>
            <p:nvPr/>
          </p:nvSpPr>
          <p:spPr>
            <a:xfrm>
              <a:off x="9350246" y="2578615"/>
              <a:ext cx="1538003" cy="246221"/>
            </a:xfrm>
            <a:prstGeom prst="rect">
              <a:avLst/>
            </a:prstGeom>
            <a:noFill/>
          </p:spPr>
          <p:txBody>
            <a:bodyPr wrap="square" lIns="0" rIns="0" rtlCol="0">
              <a:spAutoFit/>
            </a:bodyPr>
            <a:lstStyle/>
            <a:p>
              <a:pPr algn="ctr"/>
              <a:r>
                <a:rPr lang="en-US" sz="1000">
                  <a:solidFill>
                    <a:schemeClr val="bg1"/>
                  </a:solidFill>
                  <a:latin typeface="Century Gothic" panose="020B0502020202020204" pitchFamily="34" charset="0"/>
                  <a:ea typeface="Lato Medium" panose="020F0502020204030203" pitchFamily="34" charset="0"/>
                  <a:cs typeface="Lato Medium" panose="020F0502020204030203" pitchFamily="34" charset="0"/>
                </a:rPr>
                <a:t>NOTIFICATION</a:t>
              </a:r>
              <a:endParaRPr lang="en-US" sz="1200">
                <a:solidFill>
                  <a:schemeClr val="bg1"/>
                </a:solidFill>
                <a:latin typeface="Century Gothic" panose="020B0502020202020204" pitchFamily="34" charset="0"/>
                <a:ea typeface="Lato Medium" panose="020F0502020204030203" pitchFamily="34" charset="0"/>
                <a:cs typeface="Lato Medium" panose="020F0502020204030203" pitchFamily="34" charset="0"/>
              </a:endParaRPr>
            </a:p>
          </p:txBody>
        </p:sp>
      </p:grpSp>
      <p:grpSp>
        <p:nvGrpSpPr>
          <p:cNvPr id="138" name="Group 137">
            <a:extLst>
              <a:ext uri="{FF2B5EF4-FFF2-40B4-BE49-F238E27FC236}">
                <a16:creationId xmlns:a16="http://schemas.microsoft.com/office/drawing/2014/main" id="{334CE9B1-8859-4339-AA2E-51AB7B1132DD}"/>
              </a:ext>
            </a:extLst>
          </p:cNvPr>
          <p:cNvGrpSpPr/>
          <p:nvPr/>
        </p:nvGrpSpPr>
        <p:grpSpPr>
          <a:xfrm>
            <a:off x="9315397" y="4411083"/>
            <a:ext cx="1567844" cy="368618"/>
            <a:chOff x="9335959" y="2516171"/>
            <a:chExt cx="1567844" cy="368618"/>
          </a:xfrm>
        </p:grpSpPr>
        <p:sp>
          <p:nvSpPr>
            <p:cNvPr id="139" name="Rectangle: Rounded Corners 138">
              <a:extLst>
                <a:ext uri="{FF2B5EF4-FFF2-40B4-BE49-F238E27FC236}">
                  <a16:creationId xmlns:a16="http://schemas.microsoft.com/office/drawing/2014/main" id="{1437F0C2-EE0A-41E0-AD66-670D49AA86F9}"/>
                </a:ext>
              </a:extLst>
            </p:cNvPr>
            <p:cNvSpPr/>
            <p:nvPr/>
          </p:nvSpPr>
          <p:spPr>
            <a:xfrm>
              <a:off x="9335959" y="2516171"/>
              <a:ext cx="1567844" cy="368618"/>
            </a:xfrm>
            <a:prstGeom prst="roundRect">
              <a:avLst/>
            </a:prstGeom>
            <a:solidFill>
              <a:srgbClr val="292A4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rgbClr val="FFFFFF"/>
                </a:solidFill>
              </a:endParaRPr>
            </a:p>
          </p:txBody>
        </p:sp>
        <p:sp>
          <p:nvSpPr>
            <p:cNvPr id="140" name="TextBox 139">
              <a:extLst>
                <a:ext uri="{FF2B5EF4-FFF2-40B4-BE49-F238E27FC236}">
                  <a16:creationId xmlns:a16="http://schemas.microsoft.com/office/drawing/2014/main" id="{C6D56473-EFC6-4B8B-9B8E-D72D5F4C44DD}"/>
                </a:ext>
              </a:extLst>
            </p:cNvPr>
            <p:cNvSpPr txBox="1"/>
            <p:nvPr/>
          </p:nvSpPr>
          <p:spPr>
            <a:xfrm>
              <a:off x="9350246" y="2578615"/>
              <a:ext cx="1538003"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ctr">
                <a:defRPr sz="1100">
                  <a:solidFill>
                    <a:srgbClr val="292A4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a:solidFill>
                    <a:srgbClr val="FFFFFF"/>
                  </a:solidFill>
                </a:rPr>
                <a:t>REPORTING</a:t>
              </a:r>
            </a:p>
          </p:txBody>
        </p:sp>
      </p:grpSp>
      <p:sp>
        <p:nvSpPr>
          <p:cNvPr id="99" name="TextBox 98">
            <a:extLst>
              <a:ext uri="{FF2B5EF4-FFF2-40B4-BE49-F238E27FC236}">
                <a16:creationId xmlns:a16="http://schemas.microsoft.com/office/drawing/2014/main" id="{28DD23AA-C052-4E81-993F-0017C1C3DD73}"/>
              </a:ext>
            </a:extLst>
          </p:cNvPr>
          <p:cNvSpPr txBox="1"/>
          <p:nvPr/>
        </p:nvSpPr>
        <p:spPr>
          <a:xfrm>
            <a:off x="11126867" y="2049629"/>
            <a:ext cx="213905" cy="1981385"/>
          </a:xfrm>
          <a:prstGeom prst="rect">
            <a:avLst/>
          </a:prstGeom>
          <a:noFill/>
        </p:spPr>
        <p:txBody>
          <a:bodyPr vert="wordArtVert" wrap="square" lIns="0" rIns="0" rtlCol="0">
            <a:spAutoFit/>
          </a:bodyPr>
          <a:lstStyle/>
          <a:p>
            <a:pPr algn="ctr"/>
            <a:r>
              <a:rPr lang="fr-FR" sz="1200">
                <a:solidFill>
                  <a:srgbClr val="292A41"/>
                </a:solidFill>
                <a:ea typeface="Lato Medium" panose="020F0502020204030203" pitchFamily="34" charset="0"/>
                <a:cs typeface="Lato Medium" panose="020F0502020204030203" pitchFamily="34" charset="0"/>
              </a:rPr>
              <a:t>BUSINESS</a:t>
            </a:r>
            <a:endParaRPr lang="fr-FR" sz="1200" i="0">
              <a:solidFill>
                <a:srgbClr val="292A41"/>
              </a:solidFill>
              <a:effectLst/>
            </a:endParaRPr>
          </a:p>
        </p:txBody>
      </p:sp>
      <p:sp>
        <p:nvSpPr>
          <p:cNvPr id="106" name="TextBox 105">
            <a:extLst>
              <a:ext uri="{FF2B5EF4-FFF2-40B4-BE49-F238E27FC236}">
                <a16:creationId xmlns:a16="http://schemas.microsoft.com/office/drawing/2014/main" id="{35AB9A54-B1E7-4874-8985-2E86EFC843A8}"/>
              </a:ext>
            </a:extLst>
          </p:cNvPr>
          <p:cNvSpPr txBox="1"/>
          <p:nvPr/>
        </p:nvSpPr>
        <p:spPr>
          <a:xfrm>
            <a:off x="11129328" y="5186803"/>
            <a:ext cx="213905" cy="1075135"/>
          </a:xfrm>
          <a:prstGeom prst="rect">
            <a:avLst/>
          </a:prstGeom>
          <a:noFill/>
        </p:spPr>
        <p:txBody>
          <a:bodyPr vert="wordArtVert" wrap="square" lIns="0" rIns="0" rtlCol="0">
            <a:spAutoFit/>
          </a:bodyPr>
          <a:lstStyle/>
          <a:p>
            <a:pPr algn="ctr"/>
            <a:r>
              <a:rPr lang="fr-FR" sz="1200">
                <a:solidFill>
                  <a:srgbClr val="292A41"/>
                </a:solidFill>
                <a:ea typeface="Lato Medium" panose="020F0502020204030203" pitchFamily="34" charset="0"/>
                <a:cs typeface="Lato Medium" panose="020F0502020204030203" pitchFamily="34" charset="0"/>
              </a:rPr>
              <a:t>TECH</a:t>
            </a:r>
            <a:endParaRPr lang="fr-FR" sz="1200" i="0">
              <a:solidFill>
                <a:srgbClr val="292A41"/>
              </a:solidFill>
              <a:effectLst/>
            </a:endParaRPr>
          </a:p>
        </p:txBody>
      </p:sp>
      <p:sp>
        <p:nvSpPr>
          <p:cNvPr id="113" name="Rectangle: Rounded Corners 112">
            <a:extLst>
              <a:ext uri="{FF2B5EF4-FFF2-40B4-BE49-F238E27FC236}">
                <a16:creationId xmlns:a16="http://schemas.microsoft.com/office/drawing/2014/main" id="{47F066E9-FBE0-4C5E-85B4-3DD97E5D2B4B}"/>
              </a:ext>
            </a:extLst>
          </p:cNvPr>
          <p:cNvSpPr/>
          <p:nvPr/>
        </p:nvSpPr>
        <p:spPr>
          <a:xfrm>
            <a:off x="4124418" y="3071311"/>
            <a:ext cx="4255923" cy="589876"/>
          </a:xfrm>
          <a:prstGeom prst="roundRect">
            <a:avLst>
              <a:gd name="adj" fmla="val 9706"/>
            </a:avLst>
          </a:prstGeom>
          <a:solidFill>
            <a:srgbClr val="2A9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FFFFFF"/>
                </a:solidFill>
                <a:latin typeface="Century Gothic" panose="020B0502020202020204" pitchFamily="34" charset="0"/>
                <a:ea typeface="Lato Medium" panose="020F0502020204030203" pitchFamily="34" charset="0"/>
                <a:cs typeface="Lato Medium" panose="020F0502020204030203" pitchFamily="34" charset="0"/>
              </a:rPr>
              <a:t>Robotic Process Automation</a:t>
            </a:r>
          </a:p>
        </p:txBody>
      </p:sp>
      <p:sp>
        <p:nvSpPr>
          <p:cNvPr id="153" name="Rectangle: Rounded Corners 152">
            <a:extLst>
              <a:ext uri="{FF2B5EF4-FFF2-40B4-BE49-F238E27FC236}">
                <a16:creationId xmlns:a16="http://schemas.microsoft.com/office/drawing/2014/main" id="{F21CFDF1-5AE5-4807-854A-B9AD8485AC1F}"/>
              </a:ext>
            </a:extLst>
          </p:cNvPr>
          <p:cNvSpPr/>
          <p:nvPr/>
        </p:nvSpPr>
        <p:spPr>
          <a:xfrm>
            <a:off x="4131683" y="4462032"/>
            <a:ext cx="4248659" cy="584745"/>
          </a:xfrm>
          <a:prstGeom prst="roundRect">
            <a:avLst>
              <a:gd name="adj" fmla="val 9706"/>
            </a:avLst>
          </a:prstGeom>
          <a:solidFill>
            <a:srgbClr val="2A9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Lato Medium" panose="020F0502020204030203" pitchFamily="34" charset="0"/>
                <a:cs typeface="Lato Medium" panose="020F0502020204030203" pitchFamily="34" charset="0"/>
              </a:rPr>
              <a:t>Audit Trail</a:t>
            </a:r>
            <a:endParaRPr lang="en-US" sz="1100">
              <a:solidFill>
                <a:schemeClr val="bg1"/>
              </a:solidFill>
              <a:latin typeface="Century Gothic" panose="020B0502020202020204" pitchFamily="34" charset="0"/>
              <a:ea typeface="Lato Medium" panose="020F0502020204030203" pitchFamily="34" charset="0"/>
              <a:cs typeface="Lato Medium" panose="020F0502020204030203" pitchFamily="34" charset="0"/>
            </a:endParaRPr>
          </a:p>
        </p:txBody>
      </p:sp>
      <p:sp>
        <p:nvSpPr>
          <p:cNvPr id="100" name="Rectangle: Rounded Corners 99">
            <a:extLst>
              <a:ext uri="{FF2B5EF4-FFF2-40B4-BE49-F238E27FC236}">
                <a16:creationId xmlns:a16="http://schemas.microsoft.com/office/drawing/2014/main" id="{CFAAD609-E93B-4AA3-805D-C46DB453BBDF}"/>
              </a:ext>
            </a:extLst>
          </p:cNvPr>
          <p:cNvSpPr/>
          <p:nvPr/>
        </p:nvSpPr>
        <p:spPr>
          <a:xfrm>
            <a:off x="4358640" y="277559"/>
            <a:ext cx="3672840" cy="692657"/>
          </a:xfrm>
          <a:prstGeom prst="roundRect">
            <a:avLst>
              <a:gd name="adj" fmla="val 50000"/>
            </a:avLst>
          </a:prstGeom>
          <a:solidFill>
            <a:srgbClr val="292A4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 name="TextBox 149">
            <a:extLst>
              <a:ext uri="{FF2B5EF4-FFF2-40B4-BE49-F238E27FC236}">
                <a16:creationId xmlns:a16="http://schemas.microsoft.com/office/drawing/2014/main" id="{4B8CC948-5349-4D37-9E07-6FC5758380F9}"/>
              </a:ext>
            </a:extLst>
          </p:cNvPr>
          <p:cNvSpPr txBox="1"/>
          <p:nvPr/>
        </p:nvSpPr>
        <p:spPr>
          <a:xfrm>
            <a:off x="8755977" y="2100321"/>
            <a:ext cx="362868" cy="276999"/>
          </a:xfrm>
          <a:prstGeom prst="rect">
            <a:avLst/>
          </a:prstGeom>
          <a:solidFill>
            <a:srgbClr val="292A41"/>
          </a:solidFill>
        </p:spPr>
        <p:txBody>
          <a:bodyPr wrap="square" lIns="0" rIns="0" rtlCol="0">
            <a:spAutoFit/>
          </a:bodyPr>
          <a:lstStyle/>
          <a:p>
            <a:pPr algn="ctr"/>
            <a:r>
              <a:rPr lang="en-US" sz="1200" b="1" i="1">
                <a:solidFill>
                  <a:schemeClr val="bg1"/>
                </a:solidFill>
                <a:latin typeface="Century Gothic" panose="020B0502020202020204" pitchFamily="34" charset="0"/>
                <a:ea typeface="Lato Medium" panose="020F0502020204030203" pitchFamily="34" charset="0"/>
                <a:cs typeface="Lato Medium" panose="020F0502020204030203" pitchFamily="34" charset="0"/>
              </a:rPr>
              <a:t>FO</a:t>
            </a:r>
          </a:p>
        </p:txBody>
      </p:sp>
      <p:sp>
        <p:nvSpPr>
          <p:cNvPr id="152" name="TextBox 151">
            <a:extLst>
              <a:ext uri="{FF2B5EF4-FFF2-40B4-BE49-F238E27FC236}">
                <a16:creationId xmlns:a16="http://schemas.microsoft.com/office/drawing/2014/main" id="{0BE6496C-A037-4291-BED0-AA87F1E3BA03}"/>
              </a:ext>
            </a:extLst>
          </p:cNvPr>
          <p:cNvSpPr txBox="1"/>
          <p:nvPr/>
        </p:nvSpPr>
        <p:spPr>
          <a:xfrm>
            <a:off x="8755977" y="4517949"/>
            <a:ext cx="362868" cy="276999"/>
          </a:xfrm>
          <a:prstGeom prst="rect">
            <a:avLst/>
          </a:prstGeom>
          <a:solidFill>
            <a:srgbClr val="292A41">
              <a:alpha val="50000"/>
            </a:srgbClr>
          </a:solidFill>
        </p:spPr>
        <p:txBody>
          <a:bodyPr wrap="square" lIns="0" rIns="0" rtlCol="0">
            <a:spAutoFit/>
          </a:bodyPr>
          <a:lstStyle/>
          <a:p>
            <a:pPr algn="ctr"/>
            <a:r>
              <a:rPr lang="en-US" sz="1200" b="1" i="1">
                <a:solidFill>
                  <a:schemeClr val="bg1"/>
                </a:solidFill>
                <a:latin typeface="Century Gothic" panose="020B0502020202020204" pitchFamily="34" charset="0"/>
                <a:ea typeface="Lato Medium" panose="020F0502020204030203" pitchFamily="34" charset="0"/>
                <a:cs typeface="Lato Medium" panose="020F0502020204030203" pitchFamily="34" charset="0"/>
              </a:rPr>
              <a:t>BO</a:t>
            </a:r>
          </a:p>
        </p:txBody>
      </p:sp>
      <p:sp>
        <p:nvSpPr>
          <p:cNvPr id="164" name="Rectangle: Rounded Corners 163">
            <a:extLst>
              <a:ext uri="{FF2B5EF4-FFF2-40B4-BE49-F238E27FC236}">
                <a16:creationId xmlns:a16="http://schemas.microsoft.com/office/drawing/2014/main" id="{ED3FD62D-C36B-48CF-B5BC-5558693D7898}"/>
              </a:ext>
            </a:extLst>
          </p:cNvPr>
          <p:cNvSpPr/>
          <p:nvPr/>
        </p:nvSpPr>
        <p:spPr>
          <a:xfrm>
            <a:off x="2509081" y="5459343"/>
            <a:ext cx="960747" cy="255455"/>
          </a:xfrm>
          <a:prstGeom prst="roundRect">
            <a:avLst/>
          </a:prstGeom>
          <a:solidFill>
            <a:schemeClr val="bg1"/>
          </a:solidFill>
          <a:ln w="6350">
            <a:solidFill>
              <a:srgbClr val="29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TextBox 161">
            <a:extLst>
              <a:ext uri="{FF2B5EF4-FFF2-40B4-BE49-F238E27FC236}">
                <a16:creationId xmlns:a16="http://schemas.microsoft.com/office/drawing/2014/main" id="{6F945336-0D16-4486-9AAF-730BE61021E5}"/>
              </a:ext>
            </a:extLst>
          </p:cNvPr>
          <p:cNvSpPr txBox="1"/>
          <p:nvPr/>
        </p:nvSpPr>
        <p:spPr>
          <a:xfrm>
            <a:off x="2517269" y="5428338"/>
            <a:ext cx="943123" cy="253916"/>
          </a:xfrm>
          <a:prstGeom prst="rect">
            <a:avLst/>
          </a:prstGeom>
          <a:noFill/>
        </p:spPr>
        <p:txBody>
          <a:bodyPr wrap="square" lIns="0" rIns="0" rtlCol="0">
            <a:spAutoFit/>
          </a:bodyPr>
          <a:lstStyle/>
          <a:p>
            <a:pPr algn="ctr"/>
            <a:r>
              <a:rPr lang="en-US" sz="1050" b="1">
                <a:solidFill>
                  <a:srgbClr val="292A41"/>
                </a:solidFill>
                <a:latin typeface="Century Gothic" panose="020B0502020202020204" pitchFamily="34" charset="0"/>
                <a:ea typeface="Lato Medium" panose="020F0502020204030203" pitchFamily="34" charset="0"/>
                <a:cs typeface="Lato Medium" panose="020F0502020204030203" pitchFamily="34" charset="0"/>
              </a:rPr>
              <a:t>…</a:t>
            </a:r>
          </a:p>
        </p:txBody>
      </p:sp>
      <p:grpSp>
        <p:nvGrpSpPr>
          <p:cNvPr id="11" name="Group 10">
            <a:extLst>
              <a:ext uri="{FF2B5EF4-FFF2-40B4-BE49-F238E27FC236}">
                <a16:creationId xmlns:a16="http://schemas.microsoft.com/office/drawing/2014/main" id="{FFD29D9E-AB26-4F36-9701-4234F67ED918}"/>
              </a:ext>
            </a:extLst>
          </p:cNvPr>
          <p:cNvGrpSpPr/>
          <p:nvPr/>
        </p:nvGrpSpPr>
        <p:grpSpPr>
          <a:xfrm>
            <a:off x="788628" y="962544"/>
            <a:ext cx="3128962" cy="2815871"/>
            <a:chOff x="788628" y="850578"/>
            <a:chExt cx="3128962" cy="2815871"/>
          </a:xfrm>
        </p:grpSpPr>
        <p:sp>
          <p:nvSpPr>
            <p:cNvPr id="81" name="Rectangle 80">
              <a:extLst>
                <a:ext uri="{FF2B5EF4-FFF2-40B4-BE49-F238E27FC236}">
                  <a16:creationId xmlns:a16="http://schemas.microsoft.com/office/drawing/2014/main" id="{41B1BE4D-F75C-486E-99A1-0C582CB6DE84}"/>
                </a:ext>
              </a:extLst>
            </p:cNvPr>
            <p:cNvSpPr/>
            <p:nvPr/>
          </p:nvSpPr>
          <p:spPr>
            <a:xfrm>
              <a:off x="788628" y="850578"/>
              <a:ext cx="3128962" cy="2815871"/>
            </a:xfrm>
            <a:prstGeom prst="rect">
              <a:avLst/>
            </a:prstGeom>
            <a:solidFill>
              <a:srgbClr val="292A41">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Rounded Corners 1">
              <a:extLst>
                <a:ext uri="{FF2B5EF4-FFF2-40B4-BE49-F238E27FC236}">
                  <a16:creationId xmlns:a16="http://schemas.microsoft.com/office/drawing/2014/main" id="{57AABAF8-DD4F-4DDE-85DF-F1CF09C6E105}"/>
                </a:ext>
              </a:extLst>
            </p:cNvPr>
            <p:cNvSpPr/>
            <p:nvPr/>
          </p:nvSpPr>
          <p:spPr>
            <a:xfrm>
              <a:off x="1115957" y="1366391"/>
              <a:ext cx="1189653" cy="309671"/>
            </a:xfrm>
            <a:prstGeom prst="roundRect">
              <a:avLst/>
            </a:prstGeom>
            <a:solidFill>
              <a:srgbClr val="F5F9FF"/>
            </a:solidFill>
            <a:ln w="6350">
              <a:solidFill>
                <a:srgbClr val="29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rgbClr val="292A41"/>
                </a:solidFill>
              </a:endParaRPr>
            </a:p>
          </p:txBody>
        </p:sp>
        <p:sp>
          <p:nvSpPr>
            <p:cNvPr id="15" name="TextBox 14">
              <a:extLst>
                <a:ext uri="{FF2B5EF4-FFF2-40B4-BE49-F238E27FC236}">
                  <a16:creationId xmlns:a16="http://schemas.microsoft.com/office/drawing/2014/main" id="{1D9556F6-9C91-4176-B920-028E0E4F50D1}"/>
                </a:ext>
              </a:extLst>
            </p:cNvPr>
            <p:cNvSpPr txBox="1"/>
            <p:nvPr/>
          </p:nvSpPr>
          <p:spPr>
            <a:xfrm>
              <a:off x="1404606" y="854518"/>
              <a:ext cx="2060967" cy="461665"/>
            </a:xfrm>
            <a:prstGeom prst="rect">
              <a:avLst/>
            </a:prstGeom>
            <a:noFill/>
          </p:spPr>
          <p:txBody>
            <a:bodyPr wrap="square" lIns="0" rIns="0" rtlCol="0">
              <a:spAutoFit/>
            </a:bodyPr>
            <a:lstStyle/>
            <a:p>
              <a:pPr algn="ctr"/>
              <a:r>
                <a:rPr lang="en-US" sz="1200" b="1">
                  <a:solidFill>
                    <a:srgbClr val="292A41"/>
                  </a:solidFill>
                  <a:latin typeface="Century Gothic" panose="020B0502020202020204" pitchFamily="34" charset="0"/>
                  <a:ea typeface="Lato Medium" panose="020F0502020204030203" pitchFamily="34" charset="0"/>
                  <a:cs typeface="Lato Medium" panose="020F0502020204030203" pitchFamily="34" charset="0"/>
                </a:rPr>
                <a:t>Smart Plug-ins</a:t>
              </a:r>
            </a:p>
            <a:p>
              <a:pPr algn="ctr"/>
              <a:r>
                <a:rPr lang="en-US" sz="1200">
                  <a:solidFill>
                    <a:srgbClr val="292A41"/>
                  </a:solidFill>
                  <a:latin typeface="Century Gothic" panose="020B0502020202020204" pitchFamily="34" charset="0"/>
                  <a:ea typeface="Lato Medium" panose="020F0502020204030203" pitchFamily="34" charset="0"/>
                  <a:cs typeface="Lato Medium" panose="020F0502020204030203" pitchFamily="34" charset="0"/>
                </a:rPr>
                <a:t>“Unstructured” Data</a:t>
              </a:r>
            </a:p>
          </p:txBody>
        </p:sp>
        <p:sp>
          <p:nvSpPr>
            <p:cNvPr id="16" name="Rectangle: Rounded Corners 15">
              <a:extLst>
                <a:ext uri="{FF2B5EF4-FFF2-40B4-BE49-F238E27FC236}">
                  <a16:creationId xmlns:a16="http://schemas.microsoft.com/office/drawing/2014/main" id="{D03E2C52-F717-4F83-ADEF-893670E72666}"/>
                </a:ext>
              </a:extLst>
            </p:cNvPr>
            <p:cNvSpPr/>
            <p:nvPr/>
          </p:nvSpPr>
          <p:spPr>
            <a:xfrm>
              <a:off x="1114723" y="1740875"/>
              <a:ext cx="1189653" cy="311301"/>
            </a:xfrm>
            <a:prstGeom prst="roundRect">
              <a:avLst/>
            </a:prstGeom>
            <a:solidFill>
              <a:srgbClr val="F5F9FF"/>
            </a:solidFill>
            <a:ln w="6350">
              <a:solidFill>
                <a:srgbClr val="29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Rounded Corners 19">
              <a:extLst>
                <a:ext uri="{FF2B5EF4-FFF2-40B4-BE49-F238E27FC236}">
                  <a16:creationId xmlns:a16="http://schemas.microsoft.com/office/drawing/2014/main" id="{4E35BC0C-175C-485D-A6A9-591F582EB766}"/>
                </a:ext>
              </a:extLst>
            </p:cNvPr>
            <p:cNvSpPr/>
            <p:nvPr/>
          </p:nvSpPr>
          <p:spPr>
            <a:xfrm>
              <a:off x="2378179" y="1369161"/>
              <a:ext cx="1189653" cy="305815"/>
            </a:xfrm>
            <a:prstGeom prst="roundRect">
              <a:avLst/>
            </a:prstGeom>
            <a:solidFill>
              <a:srgbClr val="F5F9FF"/>
            </a:solidFill>
            <a:ln w="6350">
              <a:solidFill>
                <a:srgbClr val="29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0" name="Picture 6" descr="Email icon - Free download on Iconfinder">
              <a:extLst>
                <a:ext uri="{FF2B5EF4-FFF2-40B4-BE49-F238E27FC236}">
                  <a16:creationId xmlns:a16="http://schemas.microsoft.com/office/drawing/2014/main" id="{10F94AFF-E0EB-47D6-BE06-900D9D522E0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40" t="23439" r="7972" b="22444"/>
            <a:stretch/>
          </p:blipFill>
          <p:spPr bwMode="auto">
            <a:xfrm>
              <a:off x="1200158" y="1459599"/>
              <a:ext cx="224204" cy="1442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13D9005-F126-4E44-9ED1-D010A57291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1034" y="1792948"/>
              <a:ext cx="216083" cy="20092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18DC4B43-30FF-4989-AEFF-65C4205C2666}"/>
                </a:ext>
              </a:extLst>
            </p:cNvPr>
            <p:cNvSpPr txBox="1"/>
            <p:nvPr/>
          </p:nvSpPr>
          <p:spPr>
            <a:xfrm>
              <a:off x="1424362" y="1396424"/>
              <a:ext cx="830161" cy="246221"/>
            </a:xfrm>
            <a:prstGeom prst="rect">
              <a:avLst/>
            </a:prstGeom>
            <a:noFill/>
          </p:spPr>
          <p:txBody>
            <a:bodyPr wrap="square" lIns="0" rIns="0" rtlCol="0">
              <a:spAutoFit/>
            </a:bodyPr>
            <a:lstStyle/>
            <a:p>
              <a:pPr algn="ctr"/>
              <a:r>
                <a:rPr lang="en-US" sz="1000">
                  <a:solidFill>
                    <a:srgbClr val="292A41"/>
                  </a:solidFill>
                  <a:latin typeface="Century Gothic" panose="020B0502020202020204" pitchFamily="34" charset="0"/>
                  <a:ea typeface="Lato Medium" panose="020F0502020204030203" pitchFamily="34" charset="0"/>
                  <a:cs typeface="Lato Medium" panose="020F0502020204030203" pitchFamily="34" charset="0"/>
                </a:rPr>
                <a:t>EMAILS</a:t>
              </a:r>
              <a:endParaRPr lang="en-US" sz="1200">
                <a:solidFill>
                  <a:srgbClr val="292A41"/>
                </a:solidFill>
                <a:latin typeface="Century Gothic" panose="020B0502020202020204" pitchFamily="34" charset="0"/>
                <a:ea typeface="Lato Medium" panose="020F0502020204030203" pitchFamily="34" charset="0"/>
                <a:cs typeface="Lato Medium" panose="020F0502020204030203" pitchFamily="34" charset="0"/>
              </a:endParaRPr>
            </a:p>
          </p:txBody>
        </p:sp>
        <p:sp>
          <p:nvSpPr>
            <p:cNvPr id="33" name="TextBox 32">
              <a:extLst>
                <a:ext uri="{FF2B5EF4-FFF2-40B4-BE49-F238E27FC236}">
                  <a16:creationId xmlns:a16="http://schemas.microsoft.com/office/drawing/2014/main" id="{771A634F-577A-4124-840D-31BED3F6FCD0}"/>
                </a:ext>
              </a:extLst>
            </p:cNvPr>
            <p:cNvSpPr txBox="1"/>
            <p:nvPr/>
          </p:nvSpPr>
          <p:spPr>
            <a:xfrm>
              <a:off x="1319403" y="1770687"/>
              <a:ext cx="1033180" cy="246221"/>
            </a:xfrm>
            <a:prstGeom prst="rect">
              <a:avLst/>
            </a:prstGeom>
            <a:noFill/>
          </p:spPr>
          <p:txBody>
            <a:bodyPr wrap="square" lIns="0" rIns="0" rtlCol="0">
              <a:spAutoFit/>
            </a:bodyPr>
            <a:lstStyle/>
            <a:p>
              <a:pPr algn="ctr"/>
              <a:r>
                <a:rPr lang="en-US" sz="1000">
                  <a:solidFill>
                    <a:srgbClr val="292A41"/>
                  </a:solidFill>
                  <a:latin typeface="Century Gothic" panose="020B0502020202020204" pitchFamily="34" charset="0"/>
                  <a:ea typeface="Lato Medium" panose="020F0502020204030203" pitchFamily="34" charset="0"/>
                  <a:cs typeface="Lato Medium" panose="020F0502020204030203" pitchFamily="34" charset="0"/>
                </a:rPr>
                <a:t>EXCEL</a:t>
              </a:r>
              <a:endParaRPr lang="en-US" sz="1200">
                <a:solidFill>
                  <a:srgbClr val="292A41"/>
                </a:solidFill>
                <a:latin typeface="Century Gothic" panose="020B0502020202020204" pitchFamily="34" charset="0"/>
                <a:ea typeface="Lato Medium" panose="020F0502020204030203" pitchFamily="34" charset="0"/>
                <a:cs typeface="Lato Medium" panose="020F0502020204030203" pitchFamily="34" charset="0"/>
              </a:endParaRPr>
            </a:p>
          </p:txBody>
        </p:sp>
        <p:sp>
          <p:nvSpPr>
            <p:cNvPr id="38" name="TextBox 37">
              <a:extLst>
                <a:ext uri="{FF2B5EF4-FFF2-40B4-BE49-F238E27FC236}">
                  <a16:creationId xmlns:a16="http://schemas.microsoft.com/office/drawing/2014/main" id="{7A95DEA2-D0D6-4F58-81F9-FA44FBAFDAC2}"/>
                </a:ext>
              </a:extLst>
            </p:cNvPr>
            <p:cNvSpPr txBox="1"/>
            <p:nvPr/>
          </p:nvSpPr>
          <p:spPr>
            <a:xfrm>
              <a:off x="2472424" y="1392966"/>
              <a:ext cx="1029455" cy="246221"/>
            </a:xfrm>
            <a:prstGeom prst="rect">
              <a:avLst/>
            </a:prstGeom>
            <a:noFill/>
          </p:spPr>
          <p:txBody>
            <a:bodyPr wrap="square" lIns="0" rIns="0" rtlCol="0">
              <a:spAutoFit/>
            </a:bodyPr>
            <a:lstStyle/>
            <a:p>
              <a:pPr algn="ctr"/>
              <a:r>
                <a:rPr lang="en-US" sz="1000">
                  <a:solidFill>
                    <a:srgbClr val="292A41"/>
                  </a:solidFill>
                  <a:latin typeface="Century Gothic" panose="020B0502020202020204" pitchFamily="34" charset="0"/>
                  <a:ea typeface="Lato Medium" panose="020F0502020204030203" pitchFamily="34" charset="0"/>
                  <a:cs typeface="Lato Medium" panose="020F0502020204030203" pitchFamily="34" charset="0"/>
                </a:rPr>
                <a:t>SLACK</a:t>
              </a:r>
              <a:endParaRPr lang="en-US" sz="1050">
                <a:solidFill>
                  <a:srgbClr val="292A41"/>
                </a:solidFill>
                <a:latin typeface="Century Gothic" panose="020B0502020202020204" pitchFamily="34" charset="0"/>
                <a:ea typeface="Lato Medium" panose="020F0502020204030203" pitchFamily="34" charset="0"/>
                <a:cs typeface="Lato Medium" panose="020F0502020204030203" pitchFamily="34" charset="0"/>
              </a:endParaRPr>
            </a:p>
          </p:txBody>
        </p:sp>
        <p:pic>
          <p:nvPicPr>
            <p:cNvPr id="1044" name="Picture 20" descr="Slack ist die Zukunft der Arbeit">
              <a:extLst>
                <a:ext uri="{FF2B5EF4-FFF2-40B4-BE49-F238E27FC236}">
                  <a16:creationId xmlns:a16="http://schemas.microsoft.com/office/drawing/2014/main" id="{364CC36C-B97B-4FE1-AAC5-196E35647C5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3239" y="1432921"/>
              <a:ext cx="178693" cy="178693"/>
            </a:xfrm>
            <a:prstGeom prst="rect">
              <a:avLst/>
            </a:prstGeom>
            <a:noFill/>
            <a:extLst>
              <a:ext uri="{909E8E84-426E-40DD-AFC4-6F175D3DCCD1}">
                <a14:hiddenFill xmlns:a14="http://schemas.microsoft.com/office/drawing/2010/main">
                  <a:solidFill>
                    <a:srgbClr val="FFFFFF"/>
                  </a:solidFill>
                </a14:hiddenFill>
              </a:ext>
            </a:extLst>
          </p:spPr>
        </p:pic>
        <p:sp>
          <p:nvSpPr>
            <p:cNvPr id="170" name="Rectangle: Rounded Corners 169">
              <a:extLst>
                <a:ext uri="{FF2B5EF4-FFF2-40B4-BE49-F238E27FC236}">
                  <a16:creationId xmlns:a16="http://schemas.microsoft.com/office/drawing/2014/main" id="{D2216AF2-6334-4C3B-95CE-A46FFAC17859}"/>
                </a:ext>
              </a:extLst>
            </p:cNvPr>
            <p:cNvSpPr/>
            <p:nvPr/>
          </p:nvSpPr>
          <p:spPr>
            <a:xfrm>
              <a:off x="2378176" y="1735891"/>
              <a:ext cx="1189653" cy="311301"/>
            </a:xfrm>
            <a:prstGeom prst="roundRect">
              <a:avLst/>
            </a:prstGeom>
            <a:solidFill>
              <a:srgbClr val="F5F9FF"/>
            </a:solidFill>
            <a:ln w="6350">
              <a:solidFill>
                <a:srgbClr val="29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TextBox 38">
              <a:extLst>
                <a:ext uri="{FF2B5EF4-FFF2-40B4-BE49-F238E27FC236}">
                  <a16:creationId xmlns:a16="http://schemas.microsoft.com/office/drawing/2014/main" id="{A7FC7E9F-D502-4BFE-95D7-01C053851DD9}"/>
                </a:ext>
              </a:extLst>
            </p:cNvPr>
            <p:cNvSpPr txBox="1"/>
            <p:nvPr/>
          </p:nvSpPr>
          <p:spPr>
            <a:xfrm>
              <a:off x="2647578" y="1770687"/>
              <a:ext cx="885932" cy="246221"/>
            </a:xfrm>
            <a:prstGeom prst="rect">
              <a:avLst/>
            </a:prstGeom>
            <a:noFill/>
          </p:spPr>
          <p:txBody>
            <a:bodyPr wrap="square" lIns="0" rIns="0" rtlCol="0">
              <a:spAutoFit/>
            </a:bodyPr>
            <a:lstStyle/>
            <a:p>
              <a:pPr algn="ctr"/>
              <a:r>
                <a:rPr lang="en-US" sz="1000">
                  <a:solidFill>
                    <a:srgbClr val="292A41"/>
                  </a:solidFill>
                  <a:latin typeface="Century Gothic" panose="020B0502020202020204" pitchFamily="34" charset="0"/>
                  <a:ea typeface="Lato Medium" panose="020F0502020204030203" pitchFamily="34" charset="0"/>
                  <a:cs typeface="Lato Medium" panose="020F0502020204030203" pitchFamily="34" charset="0"/>
                </a:rPr>
                <a:t>TELEGRAM</a:t>
              </a:r>
              <a:endParaRPr lang="en-US" sz="1050">
                <a:solidFill>
                  <a:srgbClr val="292A41"/>
                </a:solidFill>
                <a:latin typeface="Century Gothic" panose="020B0502020202020204" pitchFamily="34" charset="0"/>
                <a:ea typeface="Lato Medium" panose="020F0502020204030203" pitchFamily="34" charset="0"/>
                <a:cs typeface="Lato Medium" panose="020F0502020204030203" pitchFamily="34" charset="0"/>
              </a:endParaRPr>
            </a:p>
          </p:txBody>
        </p:sp>
        <p:pic>
          <p:nvPicPr>
            <p:cNvPr id="1042" name="Picture 18" descr="Telegram Logo - Free Transparent PNG Logos">
              <a:extLst>
                <a:ext uri="{FF2B5EF4-FFF2-40B4-BE49-F238E27FC236}">
                  <a16:creationId xmlns:a16="http://schemas.microsoft.com/office/drawing/2014/main" id="{C64A8998-FE57-42EB-A2B8-189CC2C9401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38212" y="1783527"/>
              <a:ext cx="224090" cy="224090"/>
            </a:xfrm>
            <a:prstGeom prst="rect">
              <a:avLst/>
            </a:prstGeom>
            <a:noFill/>
            <a:extLst>
              <a:ext uri="{909E8E84-426E-40DD-AFC4-6F175D3DCCD1}">
                <a14:hiddenFill xmlns:a14="http://schemas.microsoft.com/office/drawing/2010/main">
                  <a:solidFill>
                    <a:srgbClr val="FFFFFF"/>
                  </a:solidFill>
                </a14:hiddenFill>
              </a:ext>
            </a:extLst>
          </p:spPr>
        </p:pic>
        <p:sp>
          <p:nvSpPr>
            <p:cNvPr id="171" name="Rectangle: Rounded Corners 170">
              <a:extLst>
                <a:ext uri="{FF2B5EF4-FFF2-40B4-BE49-F238E27FC236}">
                  <a16:creationId xmlns:a16="http://schemas.microsoft.com/office/drawing/2014/main" id="{B983DA55-75D1-4933-93CD-DCD524ABF62A}"/>
                </a:ext>
              </a:extLst>
            </p:cNvPr>
            <p:cNvSpPr/>
            <p:nvPr/>
          </p:nvSpPr>
          <p:spPr>
            <a:xfrm>
              <a:off x="1114723" y="2114945"/>
              <a:ext cx="1189653" cy="309671"/>
            </a:xfrm>
            <a:prstGeom prst="roundRect">
              <a:avLst/>
            </a:prstGeom>
            <a:solidFill>
              <a:srgbClr val="F5F9FF"/>
            </a:solidFill>
            <a:ln w="6350">
              <a:solidFill>
                <a:srgbClr val="29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rgbClr val="292A41"/>
                </a:solidFill>
              </a:endParaRPr>
            </a:p>
          </p:txBody>
        </p:sp>
        <p:sp>
          <p:nvSpPr>
            <p:cNvPr id="172" name="Rectangle: Rounded Corners 171">
              <a:extLst>
                <a:ext uri="{FF2B5EF4-FFF2-40B4-BE49-F238E27FC236}">
                  <a16:creationId xmlns:a16="http://schemas.microsoft.com/office/drawing/2014/main" id="{9F060927-EFE9-464A-A21D-19D02083E5FE}"/>
                </a:ext>
              </a:extLst>
            </p:cNvPr>
            <p:cNvSpPr/>
            <p:nvPr/>
          </p:nvSpPr>
          <p:spPr>
            <a:xfrm>
              <a:off x="1113489" y="2489429"/>
              <a:ext cx="1189653" cy="311301"/>
            </a:xfrm>
            <a:prstGeom prst="roundRect">
              <a:avLst/>
            </a:prstGeom>
            <a:solidFill>
              <a:srgbClr val="F5F9FF"/>
            </a:solidFill>
            <a:ln w="6350">
              <a:solidFill>
                <a:srgbClr val="29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3" name="Rectangle: Rounded Corners 172">
              <a:extLst>
                <a:ext uri="{FF2B5EF4-FFF2-40B4-BE49-F238E27FC236}">
                  <a16:creationId xmlns:a16="http://schemas.microsoft.com/office/drawing/2014/main" id="{16C2E8E4-7CBB-4C1F-B4D9-5526711D1FBC}"/>
                </a:ext>
              </a:extLst>
            </p:cNvPr>
            <p:cNvSpPr/>
            <p:nvPr/>
          </p:nvSpPr>
          <p:spPr>
            <a:xfrm>
              <a:off x="2376945" y="2117716"/>
              <a:ext cx="1189653" cy="293424"/>
            </a:xfrm>
            <a:prstGeom prst="roundRect">
              <a:avLst/>
            </a:prstGeom>
            <a:solidFill>
              <a:srgbClr val="F5F9FF"/>
            </a:solidFill>
            <a:ln w="6350">
              <a:solidFill>
                <a:srgbClr val="29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Rectangle: Rounded Corners 173">
              <a:extLst>
                <a:ext uri="{FF2B5EF4-FFF2-40B4-BE49-F238E27FC236}">
                  <a16:creationId xmlns:a16="http://schemas.microsoft.com/office/drawing/2014/main" id="{F38FD89A-6709-4305-9821-D1E71A540BFF}"/>
                </a:ext>
              </a:extLst>
            </p:cNvPr>
            <p:cNvSpPr/>
            <p:nvPr/>
          </p:nvSpPr>
          <p:spPr>
            <a:xfrm>
              <a:off x="2376942" y="2484445"/>
              <a:ext cx="1189653" cy="311301"/>
            </a:xfrm>
            <a:prstGeom prst="roundRect">
              <a:avLst/>
            </a:prstGeom>
            <a:solidFill>
              <a:srgbClr val="F5F9FF"/>
            </a:solidFill>
            <a:ln w="6350">
              <a:solidFill>
                <a:srgbClr val="29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4" name="Picture 10">
              <a:extLst>
                <a:ext uri="{FF2B5EF4-FFF2-40B4-BE49-F238E27FC236}">
                  <a16:creationId xmlns:a16="http://schemas.microsoft.com/office/drawing/2014/main" id="{A2A70B5A-F355-4725-A500-C3C362B4ECE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78800" y="2178779"/>
              <a:ext cx="204019" cy="18974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hatsApp transparent icon - Free Social Media Icons">
              <a:extLst>
                <a:ext uri="{FF2B5EF4-FFF2-40B4-BE49-F238E27FC236}">
                  <a16:creationId xmlns:a16="http://schemas.microsoft.com/office/drawing/2014/main" id="{9829ECAE-F707-4C73-9051-DA62E20728F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82549" y="2556276"/>
              <a:ext cx="183199" cy="18319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9B6F366A-7C4D-426B-92A0-7B103962CCFB}"/>
                </a:ext>
              </a:extLst>
            </p:cNvPr>
            <p:cNvSpPr txBox="1"/>
            <p:nvPr/>
          </p:nvSpPr>
          <p:spPr>
            <a:xfrm>
              <a:off x="1445771" y="2162269"/>
              <a:ext cx="748933" cy="246221"/>
            </a:xfrm>
            <a:prstGeom prst="rect">
              <a:avLst/>
            </a:prstGeom>
            <a:noFill/>
          </p:spPr>
          <p:txBody>
            <a:bodyPr wrap="square" lIns="0" rIns="0" rtlCol="0">
              <a:spAutoFit/>
            </a:bodyPr>
            <a:lstStyle/>
            <a:p>
              <a:pPr algn="ctr"/>
              <a:r>
                <a:rPr lang="en-US" sz="1000">
                  <a:solidFill>
                    <a:srgbClr val="292A41"/>
                  </a:solidFill>
                  <a:latin typeface="Century Gothic" panose="020B0502020202020204" pitchFamily="34" charset="0"/>
                  <a:ea typeface="Lato Medium" panose="020F0502020204030203" pitchFamily="34" charset="0"/>
                  <a:cs typeface="Lato Medium" panose="020F0502020204030203" pitchFamily="34" charset="0"/>
                </a:rPr>
                <a:t>MS TEAMS</a:t>
              </a:r>
              <a:endParaRPr lang="en-US" sz="1050">
                <a:solidFill>
                  <a:srgbClr val="292A41"/>
                </a:solidFill>
                <a:latin typeface="Century Gothic" panose="020B0502020202020204" pitchFamily="34" charset="0"/>
                <a:ea typeface="Lato Medium" panose="020F0502020204030203" pitchFamily="34" charset="0"/>
                <a:cs typeface="Lato Medium" panose="020F0502020204030203" pitchFamily="34" charset="0"/>
              </a:endParaRPr>
            </a:p>
          </p:txBody>
        </p:sp>
        <p:sp>
          <p:nvSpPr>
            <p:cNvPr id="35" name="TextBox 34">
              <a:extLst>
                <a:ext uri="{FF2B5EF4-FFF2-40B4-BE49-F238E27FC236}">
                  <a16:creationId xmlns:a16="http://schemas.microsoft.com/office/drawing/2014/main" id="{9E3666E2-58A3-4391-AA86-4BFB10484BEB}"/>
                </a:ext>
              </a:extLst>
            </p:cNvPr>
            <p:cNvSpPr txBox="1"/>
            <p:nvPr/>
          </p:nvSpPr>
          <p:spPr>
            <a:xfrm>
              <a:off x="1455636" y="2513515"/>
              <a:ext cx="729202" cy="246221"/>
            </a:xfrm>
            <a:prstGeom prst="rect">
              <a:avLst/>
            </a:prstGeom>
            <a:noFill/>
          </p:spPr>
          <p:txBody>
            <a:bodyPr wrap="square" lIns="0" rIns="0" rtlCol="0">
              <a:spAutoFit/>
            </a:bodyPr>
            <a:lstStyle/>
            <a:p>
              <a:pPr algn="ctr"/>
              <a:r>
                <a:rPr lang="en-US" sz="1000">
                  <a:solidFill>
                    <a:srgbClr val="292A41"/>
                  </a:solidFill>
                  <a:latin typeface="Century Gothic" panose="020B0502020202020204" pitchFamily="34" charset="0"/>
                  <a:ea typeface="Lato Medium" panose="020F0502020204030203" pitchFamily="34" charset="0"/>
                  <a:cs typeface="Lato Medium" panose="020F0502020204030203" pitchFamily="34" charset="0"/>
                </a:rPr>
                <a:t>WHATSAPP</a:t>
              </a:r>
              <a:endParaRPr lang="en-US" sz="1050">
                <a:solidFill>
                  <a:srgbClr val="292A41"/>
                </a:solidFill>
                <a:latin typeface="Century Gothic" panose="020B0502020202020204" pitchFamily="34" charset="0"/>
                <a:ea typeface="Lato Medium" panose="020F0502020204030203" pitchFamily="34" charset="0"/>
                <a:cs typeface="Lato Medium" panose="020F0502020204030203" pitchFamily="34" charset="0"/>
              </a:endParaRPr>
            </a:p>
          </p:txBody>
        </p:sp>
        <p:sp>
          <p:nvSpPr>
            <p:cNvPr id="40" name="TextBox 39">
              <a:extLst>
                <a:ext uri="{FF2B5EF4-FFF2-40B4-BE49-F238E27FC236}">
                  <a16:creationId xmlns:a16="http://schemas.microsoft.com/office/drawing/2014/main" id="{5AC54FA4-F305-4B21-BE79-C4C17DCA3015}"/>
                </a:ext>
              </a:extLst>
            </p:cNvPr>
            <p:cNvSpPr txBox="1"/>
            <p:nvPr/>
          </p:nvSpPr>
          <p:spPr>
            <a:xfrm>
              <a:off x="2627714" y="2143967"/>
              <a:ext cx="868528" cy="246221"/>
            </a:xfrm>
            <a:prstGeom prst="rect">
              <a:avLst/>
            </a:prstGeom>
            <a:noFill/>
          </p:spPr>
          <p:txBody>
            <a:bodyPr wrap="square" lIns="0" rIns="0" rtlCol="0">
              <a:spAutoFit/>
            </a:bodyPr>
            <a:lstStyle/>
            <a:p>
              <a:pPr algn="ctr"/>
              <a:r>
                <a:rPr lang="en-US" sz="1000">
                  <a:solidFill>
                    <a:srgbClr val="292A41"/>
                  </a:solidFill>
                  <a:latin typeface="Century Gothic" panose="020B0502020202020204" pitchFamily="34" charset="0"/>
                  <a:ea typeface="Lato Medium" panose="020F0502020204030203" pitchFamily="34" charset="0"/>
                  <a:cs typeface="Lato Medium" panose="020F0502020204030203" pitchFamily="34" charset="0"/>
                </a:rPr>
                <a:t>SIGNAL</a:t>
              </a:r>
              <a:endParaRPr lang="en-US" sz="1100">
                <a:solidFill>
                  <a:srgbClr val="292A41"/>
                </a:solidFill>
                <a:latin typeface="Century Gothic" panose="020B0502020202020204" pitchFamily="34" charset="0"/>
                <a:ea typeface="Lato Medium" panose="020F0502020204030203" pitchFamily="34" charset="0"/>
                <a:cs typeface="Lato Medium" panose="020F0502020204030203" pitchFamily="34" charset="0"/>
              </a:endParaRPr>
            </a:p>
          </p:txBody>
        </p:sp>
        <p:sp>
          <p:nvSpPr>
            <p:cNvPr id="41" name="TextBox 40">
              <a:extLst>
                <a:ext uri="{FF2B5EF4-FFF2-40B4-BE49-F238E27FC236}">
                  <a16:creationId xmlns:a16="http://schemas.microsoft.com/office/drawing/2014/main" id="{5BF4F38A-DA73-4020-9169-728543C5B23B}"/>
                </a:ext>
              </a:extLst>
            </p:cNvPr>
            <p:cNvSpPr txBox="1"/>
            <p:nvPr/>
          </p:nvSpPr>
          <p:spPr>
            <a:xfrm>
              <a:off x="2567650" y="2516984"/>
              <a:ext cx="1000179" cy="246221"/>
            </a:xfrm>
            <a:prstGeom prst="rect">
              <a:avLst/>
            </a:prstGeom>
            <a:noFill/>
          </p:spPr>
          <p:txBody>
            <a:bodyPr wrap="square" lIns="0" rIns="0" rtlCol="0">
              <a:spAutoFit/>
            </a:bodyPr>
            <a:lstStyle/>
            <a:p>
              <a:pPr algn="ctr"/>
              <a:r>
                <a:rPr lang="en-US" sz="1000">
                  <a:solidFill>
                    <a:srgbClr val="292A41"/>
                  </a:solidFill>
                  <a:latin typeface="Century Gothic" panose="020B0502020202020204" pitchFamily="34" charset="0"/>
                  <a:ea typeface="Lato Medium" panose="020F0502020204030203" pitchFamily="34" charset="0"/>
                  <a:cs typeface="Lato Medium" panose="020F0502020204030203" pitchFamily="34" charset="0"/>
                </a:rPr>
                <a:t>SYMPHONY</a:t>
              </a:r>
              <a:endParaRPr lang="en-US" sz="1050">
                <a:solidFill>
                  <a:srgbClr val="292A41"/>
                </a:solidFill>
                <a:latin typeface="Century Gothic" panose="020B0502020202020204" pitchFamily="34" charset="0"/>
                <a:ea typeface="Lato Medium" panose="020F0502020204030203" pitchFamily="34" charset="0"/>
                <a:cs typeface="Lato Medium" panose="020F0502020204030203" pitchFamily="34" charset="0"/>
              </a:endParaRPr>
            </a:p>
          </p:txBody>
        </p:sp>
        <p:pic>
          <p:nvPicPr>
            <p:cNvPr id="1052" name="Picture 28" descr="Installing Signal – Signal Support">
              <a:extLst>
                <a:ext uri="{FF2B5EF4-FFF2-40B4-BE49-F238E27FC236}">
                  <a16:creationId xmlns:a16="http://schemas.microsoft.com/office/drawing/2014/main" id="{417E3DF3-B7C2-45FF-B351-2B53AD32874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52984" y="2161847"/>
              <a:ext cx="195951" cy="19595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ymphony Communication Services - Crunchbase Company Profile &amp;amp; Funding">
              <a:extLst>
                <a:ext uri="{FF2B5EF4-FFF2-40B4-BE49-F238E27FC236}">
                  <a16:creationId xmlns:a16="http://schemas.microsoft.com/office/drawing/2014/main" id="{4E42F42F-21B4-4CBE-B33F-22E856CD299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45633" y="2553146"/>
              <a:ext cx="183865" cy="183865"/>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Rounded Corners 174">
              <a:extLst>
                <a:ext uri="{FF2B5EF4-FFF2-40B4-BE49-F238E27FC236}">
                  <a16:creationId xmlns:a16="http://schemas.microsoft.com/office/drawing/2014/main" id="{5D5BBACA-89B5-4B72-B882-CC4F8C1CA7CB}"/>
                </a:ext>
              </a:extLst>
            </p:cNvPr>
            <p:cNvSpPr/>
            <p:nvPr/>
          </p:nvSpPr>
          <p:spPr>
            <a:xfrm>
              <a:off x="1114723" y="2867042"/>
              <a:ext cx="1189653" cy="309671"/>
            </a:xfrm>
            <a:prstGeom prst="roundRect">
              <a:avLst/>
            </a:prstGeom>
            <a:solidFill>
              <a:srgbClr val="F5F9FF"/>
            </a:solidFill>
            <a:ln w="6350">
              <a:solidFill>
                <a:srgbClr val="29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rgbClr val="292A41"/>
                </a:solidFill>
              </a:endParaRPr>
            </a:p>
          </p:txBody>
        </p:sp>
        <p:sp>
          <p:nvSpPr>
            <p:cNvPr id="176" name="Rectangle: Rounded Corners 175">
              <a:extLst>
                <a:ext uri="{FF2B5EF4-FFF2-40B4-BE49-F238E27FC236}">
                  <a16:creationId xmlns:a16="http://schemas.microsoft.com/office/drawing/2014/main" id="{5A5A9715-D19C-4A80-B8B1-9C5E519F32E0}"/>
                </a:ext>
              </a:extLst>
            </p:cNvPr>
            <p:cNvSpPr/>
            <p:nvPr/>
          </p:nvSpPr>
          <p:spPr>
            <a:xfrm>
              <a:off x="1113489" y="3241526"/>
              <a:ext cx="1189653" cy="311301"/>
            </a:xfrm>
            <a:prstGeom prst="roundRect">
              <a:avLst/>
            </a:prstGeom>
            <a:solidFill>
              <a:srgbClr val="F5F9FF"/>
            </a:solidFill>
            <a:ln w="6350">
              <a:solidFill>
                <a:srgbClr val="29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7" name="Rectangle: Rounded Corners 176">
              <a:extLst>
                <a:ext uri="{FF2B5EF4-FFF2-40B4-BE49-F238E27FC236}">
                  <a16:creationId xmlns:a16="http://schemas.microsoft.com/office/drawing/2014/main" id="{7CED349B-4B3B-411A-90E6-3D2955561580}"/>
                </a:ext>
              </a:extLst>
            </p:cNvPr>
            <p:cNvSpPr/>
            <p:nvPr/>
          </p:nvSpPr>
          <p:spPr>
            <a:xfrm>
              <a:off x="2376945" y="2869813"/>
              <a:ext cx="1189653" cy="293424"/>
            </a:xfrm>
            <a:prstGeom prst="roundRect">
              <a:avLst/>
            </a:prstGeom>
            <a:solidFill>
              <a:srgbClr val="F5F9FF"/>
            </a:solidFill>
            <a:ln w="6350">
              <a:solidFill>
                <a:srgbClr val="29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8" name="Rectangle: Rounded Corners 177">
              <a:extLst>
                <a:ext uri="{FF2B5EF4-FFF2-40B4-BE49-F238E27FC236}">
                  <a16:creationId xmlns:a16="http://schemas.microsoft.com/office/drawing/2014/main" id="{6BD0D157-1192-4D7B-BA72-BD0073B9C539}"/>
                </a:ext>
              </a:extLst>
            </p:cNvPr>
            <p:cNvSpPr/>
            <p:nvPr/>
          </p:nvSpPr>
          <p:spPr>
            <a:xfrm>
              <a:off x="2376942" y="3236542"/>
              <a:ext cx="1189653" cy="311301"/>
            </a:xfrm>
            <a:prstGeom prst="roundRect">
              <a:avLst/>
            </a:prstGeom>
            <a:solidFill>
              <a:srgbClr val="F5F9FF"/>
            </a:solidFill>
            <a:ln w="6350">
              <a:solidFill>
                <a:srgbClr val="29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TextBox 35">
              <a:extLst>
                <a:ext uri="{FF2B5EF4-FFF2-40B4-BE49-F238E27FC236}">
                  <a16:creationId xmlns:a16="http://schemas.microsoft.com/office/drawing/2014/main" id="{281C128A-B797-48BB-988F-10615BF9E1ED}"/>
                </a:ext>
              </a:extLst>
            </p:cNvPr>
            <p:cNvSpPr txBox="1"/>
            <p:nvPr/>
          </p:nvSpPr>
          <p:spPr>
            <a:xfrm>
              <a:off x="1376458" y="2907079"/>
              <a:ext cx="886556" cy="246221"/>
            </a:xfrm>
            <a:prstGeom prst="rect">
              <a:avLst/>
            </a:prstGeom>
            <a:noFill/>
          </p:spPr>
          <p:txBody>
            <a:bodyPr wrap="square" lIns="0" rIns="0" rtlCol="0">
              <a:spAutoFit/>
            </a:bodyPr>
            <a:lstStyle/>
            <a:p>
              <a:pPr algn="ctr"/>
              <a:r>
                <a:rPr lang="en-US" sz="1000">
                  <a:solidFill>
                    <a:srgbClr val="292A41"/>
                  </a:solidFill>
                  <a:latin typeface="Century Gothic" panose="020B0502020202020204" pitchFamily="34" charset="0"/>
                  <a:ea typeface="Lato Medium" panose="020F0502020204030203" pitchFamily="34" charset="0"/>
                  <a:cs typeface="Lato Medium" panose="020F0502020204030203" pitchFamily="34" charset="0"/>
                </a:rPr>
                <a:t>DB</a:t>
              </a:r>
              <a:endParaRPr lang="en-US" sz="1050">
                <a:solidFill>
                  <a:srgbClr val="292A41"/>
                </a:solidFill>
                <a:latin typeface="Century Gothic" panose="020B0502020202020204" pitchFamily="34" charset="0"/>
                <a:ea typeface="Lato Medium" panose="020F0502020204030203" pitchFamily="34" charset="0"/>
                <a:cs typeface="Lato Medium" panose="020F0502020204030203" pitchFamily="34" charset="0"/>
              </a:endParaRPr>
            </a:p>
          </p:txBody>
        </p:sp>
        <p:sp>
          <p:nvSpPr>
            <p:cNvPr id="42" name="TextBox 41">
              <a:extLst>
                <a:ext uri="{FF2B5EF4-FFF2-40B4-BE49-F238E27FC236}">
                  <a16:creationId xmlns:a16="http://schemas.microsoft.com/office/drawing/2014/main" id="{B669378C-F7F9-48FD-9B16-BCD9E479C964}"/>
                </a:ext>
              </a:extLst>
            </p:cNvPr>
            <p:cNvSpPr txBox="1"/>
            <p:nvPr/>
          </p:nvSpPr>
          <p:spPr>
            <a:xfrm>
              <a:off x="2359563" y="2897835"/>
              <a:ext cx="1189654" cy="246221"/>
            </a:xfrm>
            <a:prstGeom prst="rect">
              <a:avLst/>
            </a:prstGeom>
            <a:noFill/>
          </p:spPr>
          <p:txBody>
            <a:bodyPr wrap="square" lIns="0" rIns="0" rtlCol="0">
              <a:spAutoFit/>
            </a:bodyPr>
            <a:lstStyle/>
            <a:p>
              <a:pPr algn="ctr"/>
              <a:r>
                <a:rPr lang="en-US" sz="1000" b="1">
                  <a:solidFill>
                    <a:srgbClr val="292A41"/>
                  </a:solidFill>
                  <a:latin typeface="Century Gothic" panose="020B0502020202020204" pitchFamily="34" charset="0"/>
                  <a:ea typeface="Lato Medium" panose="020F0502020204030203" pitchFamily="34" charset="0"/>
                  <a:cs typeface="Lato Medium" panose="020F0502020204030203" pitchFamily="34" charset="0"/>
                </a:rPr>
                <a:t>HTML</a:t>
              </a:r>
              <a:r>
                <a:rPr lang="en-US" sz="1000">
                  <a:solidFill>
                    <a:srgbClr val="292A41"/>
                  </a:solidFill>
                  <a:latin typeface="Century Gothic" panose="020B0502020202020204" pitchFamily="34" charset="0"/>
                  <a:ea typeface="Lato Medium" panose="020F0502020204030203" pitchFamily="34" charset="0"/>
                  <a:cs typeface="Lato Medium" panose="020F0502020204030203" pitchFamily="34" charset="0"/>
                </a:rPr>
                <a:t> SCRAPPER</a:t>
              </a:r>
              <a:endParaRPr lang="en-US" sz="1050">
                <a:solidFill>
                  <a:srgbClr val="292A41"/>
                </a:solidFill>
                <a:latin typeface="Century Gothic" panose="020B0502020202020204" pitchFamily="34" charset="0"/>
                <a:ea typeface="Lato Medium" panose="020F0502020204030203" pitchFamily="34" charset="0"/>
                <a:cs typeface="Lato Medium" panose="020F0502020204030203" pitchFamily="34" charset="0"/>
              </a:endParaRPr>
            </a:p>
          </p:txBody>
        </p:sp>
        <p:pic>
          <p:nvPicPr>
            <p:cNvPr id="85" name="Picture 36" descr="Database icon PNG and SVG Vector Free Download">
              <a:extLst>
                <a:ext uri="{FF2B5EF4-FFF2-40B4-BE49-F238E27FC236}">
                  <a16:creationId xmlns:a16="http://schemas.microsoft.com/office/drawing/2014/main" id="{48CDDB44-5551-43BC-A9DD-D80EC7CE2E4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00158" y="2930339"/>
              <a:ext cx="168582" cy="197064"/>
            </a:xfrm>
            <a:prstGeom prst="rect">
              <a:avLst/>
            </a:prstGeom>
            <a:noFill/>
            <a:extLst>
              <a:ext uri="{909E8E84-426E-40DD-AFC4-6F175D3DCCD1}">
                <a14:hiddenFill xmlns:a14="http://schemas.microsoft.com/office/drawing/2010/main">
                  <a:solidFill>
                    <a:srgbClr val="FFFFFF"/>
                  </a:solidFill>
                </a14:hiddenFill>
              </a:ext>
            </a:extLst>
          </p:spPr>
        </p:pic>
        <p:sp>
          <p:nvSpPr>
            <p:cNvPr id="159" name="TextBox 158">
              <a:extLst>
                <a:ext uri="{FF2B5EF4-FFF2-40B4-BE49-F238E27FC236}">
                  <a16:creationId xmlns:a16="http://schemas.microsoft.com/office/drawing/2014/main" id="{DF7C3E1E-9594-49E7-8CAD-C3D5345FF627}"/>
                </a:ext>
              </a:extLst>
            </p:cNvPr>
            <p:cNvSpPr txBox="1"/>
            <p:nvPr/>
          </p:nvSpPr>
          <p:spPr>
            <a:xfrm>
              <a:off x="1475970" y="3274697"/>
              <a:ext cx="669795" cy="246221"/>
            </a:xfrm>
            <a:prstGeom prst="rect">
              <a:avLst/>
            </a:prstGeom>
            <a:noFill/>
          </p:spPr>
          <p:txBody>
            <a:bodyPr wrap="square" lIns="0" rIns="0" rtlCol="0">
              <a:spAutoFit/>
            </a:bodyPr>
            <a:lstStyle/>
            <a:p>
              <a:pPr algn="ctr"/>
              <a:r>
                <a:rPr lang="en-US" sz="1000">
                  <a:solidFill>
                    <a:srgbClr val="292A41"/>
                  </a:solidFill>
                  <a:latin typeface="Century Gothic" panose="020B0502020202020204" pitchFamily="34" charset="0"/>
                  <a:ea typeface="Lato Medium" panose="020F0502020204030203" pitchFamily="34" charset="0"/>
                  <a:cs typeface="Lato Medium" panose="020F0502020204030203" pitchFamily="34" charset="0"/>
                </a:rPr>
                <a:t>WEBEX</a:t>
              </a:r>
              <a:endParaRPr lang="en-US" sz="1050">
                <a:solidFill>
                  <a:srgbClr val="292A41"/>
                </a:solidFill>
                <a:latin typeface="Century Gothic" panose="020B0502020202020204" pitchFamily="34" charset="0"/>
                <a:ea typeface="Lato Medium" panose="020F0502020204030203" pitchFamily="34" charset="0"/>
                <a:cs typeface="Lato Medium" panose="020F0502020204030203" pitchFamily="34" charset="0"/>
              </a:endParaRPr>
            </a:p>
          </p:txBody>
        </p:sp>
        <p:sp>
          <p:nvSpPr>
            <p:cNvPr id="161" name="TextBox 160">
              <a:extLst>
                <a:ext uri="{FF2B5EF4-FFF2-40B4-BE49-F238E27FC236}">
                  <a16:creationId xmlns:a16="http://schemas.microsoft.com/office/drawing/2014/main" id="{70A8D7DC-1F67-4871-93A1-25AEC7142D9C}"/>
                </a:ext>
              </a:extLst>
            </p:cNvPr>
            <p:cNvSpPr txBox="1"/>
            <p:nvPr/>
          </p:nvSpPr>
          <p:spPr>
            <a:xfrm>
              <a:off x="2643379" y="3269845"/>
              <a:ext cx="752889" cy="246221"/>
            </a:xfrm>
            <a:prstGeom prst="rect">
              <a:avLst/>
            </a:prstGeom>
            <a:noFill/>
          </p:spPr>
          <p:txBody>
            <a:bodyPr wrap="square" lIns="0" rIns="0" rtlCol="0">
              <a:spAutoFit/>
            </a:bodyPr>
            <a:lstStyle/>
            <a:p>
              <a:pPr algn="ctr"/>
              <a:r>
                <a:rPr lang="en-US" sz="1000">
                  <a:solidFill>
                    <a:srgbClr val="292A41"/>
                  </a:solidFill>
                  <a:latin typeface="Century Gothic" panose="020B0502020202020204" pitchFamily="34" charset="0"/>
                  <a:ea typeface="Lato Medium" panose="020F0502020204030203" pitchFamily="34" charset="0"/>
                  <a:cs typeface="Lato Medium" panose="020F0502020204030203" pitchFamily="34" charset="0"/>
                </a:rPr>
                <a:t>SKYPE</a:t>
              </a:r>
              <a:endParaRPr lang="en-US" sz="1050">
                <a:solidFill>
                  <a:srgbClr val="292A41"/>
                </a:solidFill>
                <a:latin typeface="Century Gothic" panose="020B0502020202020204" pitchFamily="34" charset="0"/>
                <a:ea typeface="Lato Medium" panose="020F0502020204030203" pitchFamily="34" charset="0"/>
                <a:cs typeface="Lato Medium" panose="020F0502020204030203" pitchFamily="34" charset="0"/>
              </a:endParaRPr>
            </a:p>
          </p:txBody>
        </p:sp>
        <p:pic>
          <p:nvPicPr>
            <p:cNvPr id="168" name="Picture 2" descr="Cisco Webex | Download">
              <a:extLst>
                <a:ext uri="{FF2B5EF4-FFF2-40B4-BE49-F238E27FC236}">
                  <a16:creationId xmlns:a16="http://schemas.microsoft.com/office/drawing/2014/main" id="{7DA04FA1-3368-4B32-B873-CE2554AF0D61}"/>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3584" r="13963" b="30392"/>
            <a:stretch/>
          </p:blipFill>
          <p:spPr bwMode="auto">
            <a:xfrm>
              <a:off x="1173177" y="3300113"/>
              <a:ext cx="219152" cy="202601"/>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4">
              <a:extLst>
                <a:ext uri="{FF2B5EF4-FFF2-40B4-BE49-F238E27FC236}">
                  <a16:creationId xmlns:a16="http://schemas.microsoft.com/office/drawing/2014/main" id="{B2B923B9-80F3-46ED-826F-4CD8254D57A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67036" y="3306882"/>
              <a:ext cx="186661" cy="186194"/>
            </a:xfrm>
            <a:prstGeom prst="rect">
              <a:avLst/>
            </a:prstGeom>
            <a:noFill/>
            <a:extLst>
              <a:ext uri="{909E8E84-426E-40DD-AFC4-6F175D3DCCD1}">
                <a14:hiddenFill xmlns:a14="http://schemas.microsoft.com/office/drawing/2010/main">
                  <a:solidFill>
                    <a:srgbClr val="FFFFFF"/>
                  </a:solidFill>
                </a14:hiddenFill>
              </a:ext>
            </a:extLst>
          </p:spPr>
        </p:pic>
      </p:grpSp>
      <p:sp>
        <p:nvSpPr>
          <p:cNvPr id="182" name="Rectangle: Rounded Corners 181">
            <a:extLst>
              <a:ext uri="{FF2B5EF4-FFF2-40B4-BE49-F238E27FC236}">
                <a16:creationId xmlns:a16="http://schemas.microsoft.com/office/drawing/2014/main" id="{22CF63FD-592F-4292-BE4F-C704F4B68078}"/>
              </a:ext>
            </a:extLst>
          </p:cNvPr>
          <p:cNvSpPr/>
          <p:nvPr/>
        </p:nvSpPr>
        <p:spPr>
          <a:xfrm>
            <a:off x="2506980" y="5153692"/>
            <a:ext cx="956003" cy="264183"/>
          </a:xfrm>
          <a:prstGeom prst="roundRect">
            <a:avLst/>
          </a:prstGeom>
          <a:solidFill>
            <a:schemeClr val="bg1"/>
          </a:solidFill>
          <a:ln w="6350">
            <a:solidFill>
              <a:srgbClr val="29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50" name="Picture 26" descr="Emmanuel Faure joins Horizon to accelerate APAC expansion | Horizon Software">
            <a:extLst>
              <a:ext uri="{FF2B5EF4-FFF2-40B4-BE49-F238E27FC236}">
                <a16:creationId xmlns:a16="http://schemas.microsoft.com/office/drawing/2014/main" id="{B2B7846F-E6EB-412D-9F0F-7AFD93319E1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60749" y="5225812"/>
            <a:ext cx="591083" cy="144820"/>
          </a:xfrm>
          <a:prstGeom prst="rect">
            <a:avLst/>
          </a:prstGeom>
          <a:noFill/>
          <a:extLst>
            <a:ext uri="{909E8E84-426E-40DD-AFC4-6F175D3DCCD1}">
              <a14:hiddenFill xmlns:a14="http://schemas.microsoft.com/office/drawing/2010/main">
                <a:solidFill>
                  <a:srgbClr val="FFFFFF"/>
                </a:solidFill>
              </a14:hiddenFill>
            </a:ext>
          </a:extLst>
        </p:spPr>
      </p:pic>
      <p:sp>
        <p:nvSpPr>
          <p:cNvPr id="185" name="Rectangle: Rounded Corners 184">
            <a:extLst>
              <a:ext uri="{FF2B5EF4-FFF2-40B4-BE49-F238E27FC236}">
                <a16:creationId xmlns:a16="http://schemas.microsoft.com/office/drawing/2014/main" id="{12E0AEB9-E5E1-45C4-90A8-7968D85932E3}"/>
              </a:ext>
            </a:extLst>
          </p:cNvPr>
          <p:cNvSpPr/>
          <p:nvPr/>
        </p:nvSpPr>
        <p:spPr>
          <a:xfrm>
            <a:off x="1240353" y="4872072"/>
            <a:ext cx="966935" cy="261096"/>
          </a:xfrm>
          <a:prstGeom prst="roundRect">
            <a:avLst/>
          </a:prstGeom>
          <a:solidFill>
            <a:srgbClr val="F5F9FF"/>
          </a:solidFill>
          <a:ln w="6350">
            <a:solidFill>
              <a:srgbClr val="29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6" name="Rectangle: Rounded Corners 185">
            <a:extLst>
              <a:ext uri="{FF2B5EF4-FFF2-40B4-BE49-F238E27FC236}">
                <a16:creationId xmlns:a16="http://schemas.microsoft.com/office/drawing/2014/main" id="{069B7FF0-C63D-44A3-B5BC-1F0F06268194}"/>
              </a:ext>
            </a:extLst>
          </p:cNvPr>
          <p:cNvSpPr/>
          <p:nvPr/>
        </p:nvSpPr>
        <p:spPr>
          <a:xfrm>
            <a:off x="1242190" y="4569495"/>
            <a:ext cx="967133" cy="267682"/>
          </a:xfrm>
          <a:prstGeom prst="roundRect">
            <a:avLst/>
          </a:prstGeom>
          <a:solidFill>
            <a:srgbClr val="F5F9FF"/>
          </a:solidFill>
          <a:ln w="6350">
            <a:solidFill>
              <a:srgbClr val="29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TextBox 94">
            <a:extLst>
              <a:ext uri="{FF2B5EF4-FFF2-40B4-BE49-F238E27FC236}">
                <a16:creationId xmlns:a16="http://schemas.microsoft.com/office/drawing/2014/main" id="{BD195B1A-6D3A-45A5-AEFA-5F7CA0566BAF}"/>
              </a:ext>
            </a:extLst>
          </p:cNvPr>
          <p:cNvSpPr txBox="1"/>
          <p:nvPr/>
        </p:nvSpPr>
        <p:spPr>
          <a:xfrm>
            <a:off x="1796772" y="4687602"/>
            <a:ext cx="388292" cy="184666"/>
          </a:xfrm>
          <a:prstGeom prst="rect">
            <a:avLst/>
          </a:prstGeom>
          <a:noFill/>
        </p:spPr>
        <p:txBody>
          <a:bodyPr wrap="square" lIns="0" rIns="0" rtlCol="0">
            <a:spAutoFit/>
          </a:bodyPr>
          <a:lstStyle/>
          <a:p>
            <a:pPr algn="r"/>
            <a:r>
              <a:rPr lang="en-US" sz="600">
                <a:solidFill>
                  <a:srgbClr val="292A41"/>
                </a:solidFill>
                <a:latin typeface="Century Gothic" panose="020B0502020202020204" pitchFamily="34" charset="0"/>
                <a:ea typeface="Lato Medium" panose="020F0502020204030203" pitchFamily="34" charset="0"/>
                <a:cs typeface="Lato Medium" panose="020F0502020204030203" pitchFamily="34" charset="0"/>
              </a:rPr>
              <a:t>In/out</a:t>
            </a:r>
            <a:endParaRPr lang="en-US" sz="900">
              <a:solidFill>
                <a:srgbClr val="292A41"/>
              </a:solidFill>
              <a:latin typeface="Century Gothic" panose="020B0502020202020204" pitchFamily="34" charset="0"/>
              <a:ea typeface="Lato Medium" panose="020F0502020204030203" pitchFamily="34" charset="0"/>
              <a:cs typeface="Lato Medium" panose="020F0502020204030203" pitchFamily="34" charset="0"/>
            </a:endParaRPr>
          </a:p>
        </p:txBody>
      </p:sp>
      <p:sp>
        <p:nvSpPr>
          <p:cNvPr id="96" name="TextBox 95">
            <a:extLst>
              <a:ext uri="{FF2B5EF4-FFF2-40B4-BE49-F238E27FC236}">
                <a16:creationId xmlns:a16="http://schemas.microsoft.com/office/drawing/2014/main" id="{C45EE7B0-4346-42D3-B8DC-D7351F3C42FD}"/>
              </a:ext>
            </a:extLst>
          </p:cNvPr>
          <p:cNvSpPr txBox="1"/>
          <p:nvPr/>
        </p:nvSpPr>
        <p:spPr>
          <a:xfrm>
            <a:off x="1805197" y="4986454"/>
            <a:ext cx="388292" cy="184666"/>
          </a:xfrm>
          <a:prstGeom prst="rect">
            <a:avLst/>
          </a:prstGeom>
          <a:noFill/>
        </p:spPr>
        <p:txBody>
          <a:bodyPr wrap="square" lIns="0" rIns="0" rtlCol="0">
            <a:spAutoFit/>
          </a:bodyPr>
          <a:lstStyle/>
          <a:p>
            <a:pPr algn="r"/>
            <a:r>
              <a:rPr lang="en-US" sz="600">
                <a:solidFill>
                  <a:srgbClr val="292A41"/>
                </a:solidFill>
                <a:latin typeface="Century Gothic" panose="020B0502020202020204" pitchFamily="34" charset="0"/>
                <a:ea typeface="Lato Medium" panose="020F0502020204030203" pitchFamily="34" charset="0"/>
                <a:cs typeface="Lato Medium" panose="020F0502020204030203" pitchFamily="34" charset="0"/>
              </a:rPr>
              <a:t>In/out</a:t>
            </a:r>
            <a:endParaRPr lang="en-US" sz="900">
              <a:solidFill>
                <a:srgbClr val="292A41"/>
              </a:solidFill>
              <a:latin typeface="Century Gothic" panose="020B0502020202020204" pitchFamily="34" charset="0"/>
              <a:ea typeface="Lato Medium" panose="020F0502020204030203" pitchFamily="34" charset="0"/>
              <a:cs typeface="Lato Medium" panose="020F0502020204030203" pitchFamily="34" charset="0"/>
            </a:endParaRPr>
          </a:p>
        </p:txBody>
      </p:sp>
      <p:sp>
        <p:nvSpPr>
          <p:cNvPr id="64" name="TextBox 63">
            <a:extLst>
              <a:ext uri="{FF2B5EF4-FFF2-40B4-BE49-F238E27FC236}">
                <a16:creationId xmlns:a16="http://schemas.microsoft.com/office/drawing/2014/main" id="{D786E1D4-26CB-4831-8953-5674677C0222}"/>
              </a:ext>
            </a:extLst>
          </p:cNvPr>
          <p:cNvSpPr txBox="1"/>
          <p:nvPr/>
        </p:nvSpPr>
        <p:spPr>
          <a:xfrm>
            <a:off x="1393499" y="4580009"/>
            <a:ext cx="624015" cy="246221"/>
          </a:xfrm>
          <a:prstGeom prst="rect">
            <a:avLst/>
          </a:prstGeom>
          <a:noFill/>
        </p:spPr>
        <p:txBody>
          <a:bodyPr wrap="square" lIns="0" rIns="0" rtlCol="0">
            <a:spAutoFit/>
          </a:bodyPr>
          <a:lstStyle/>
          <a:p>
            <a:pPr algn="ctr"/>
            <a:r>
              <a:rPr lang="en-US" sz="1000" b="1">
                <a:solidFill>
                  <a:srgbClr val="292A41"/>
                </a:solidFill>
                <a:latin typeface="Century Gothic" panose="020B0502020202020204" pitchFamily="34" charset="0"/>
                <a:ea typeface="Lato Medium" panose="020F0502020204030203" pitchFamily="34" charset="0"/>
                <a:cs typeface="Lato Medium" panose="020F0502020204030203" pitchFamily="34" charset="0"/>
              </a:rPr>
              <a:t>FIX</a:t>
            </a:r>
            <a:endParaRPr lang="en-US" sz="1200" b="1">
              <a:solidFill>
                <a:srgbClr val="292A41"/>
              </a:solidFill>
              <a:latin typeface="Century Gothic" panose="020B0502020202020204" pitchFamily="34" charset="0"/>
              <a:ea typeface="Lato Medium" panose="020F0502020204030203" pitchFamily="34" charset="0"/>
              <a:cs typeface="Lato Medium" panose="020F0502020204030203" pitchFamily="34" charset="0"/>
            </a:endParaRPr>
          </a:p>
        </p:txBody>
      </p:sp>
      <p:sp>
        <p:nvSpPr>
          <p:cNvPr id="189" name="TextBox 188">
            <a:extLst>
              <a:ext uri="{FF2B5EF4-FFF2-40B4-BE49-F238E27FC236}">
                <a16:creationId xmlns:a16="http://schemas.microsoft.com/office/drawing/2014/main" id="{118F2324-C26F-43B1-B544-2A2F288E8C41}"/>
              </a:ext>
            </a:extLst>
          </p:cNvPr>
          <p:cNvSpPr txBox="1"/>
          <p:nvPr/>
        </p:nvSpPr>
        <p:spPr>
          <a:xfrm>
            <a:off x="1404606" y="4882711"/>
            <a:ext cx="624503" cy="246221"/>
          </a:xfrm>
          <a:prstGeom prst="rect">
            <a:avLst/>
          </a:prstGeom>
          <a:noFill/>
        </p:spPr>
        <p:txBody>
          <a:bodyPr wrap="square" lIns="0" rIns="0" rtlCol="0">
            <a:spAutoFit/>
          </a:bodyPr>
          <a:lstStyle/>
          <a:p>
            <a:pPr algn="ctr"/>
            <a:r>
              <a:rPr lang="en-US" sz="1000" b="1">
                <a:solidFill>
                  <a:srgbClr val="292A41"/>
                </a:solidFill>
                <a:latin typeface="Century Gothic" panose="020B0502020202020204" pitchFamily="34" charset="0"/>
                <a:ea typeface="Lato Medium" panose="020F0502020204030203" pitchFamily="34" charset="0"/>
                <a:cs typeface="Lato Medium" panose="020F0502020204030203" pitchFamily="34" charset="0"/>
              </a:rPr>
              <a:t>SWIFT</a:t>
            </a:r>
            <a:endParaRPr lang="en-US" sz="1200" b="1">
              <a:solidFill>
                <a:srgbClr val="292A41"/>
              </a:solidFill>
              <a:latin typeface="Century Gothic" panose="020B0502020202020204" pitchFamily="34" charset="0"/>
              <a:ea typeface="Lato Medium" panose="020F0502020204030203" pitchFamily="34" charset="0"/>
              <a:cs typeface="Lato Medium" panose="020F0502020204030203" pitchFamily="34" charset="0"/>
            </a:endParaRPr>
          </a:p>
        </p:txBody>
      </p:sp>
      <p:grpSp>
        <p:nvGrpSpPr>
          <p:cNvPr id="12" name="Group 11">
            <a:extLst>
              <a:ext uri="{FF2B5EF4-FFF2-40B4-BE49-F238E27FC236}">
                <a16:creationId xmlns:a16="http://schemas.microsoft.com/office/drawing/2014/main" id="{F3C9242E-1EEF-48AB-95BD-5C931B9C5042}"/>
              </a:ext>
            </a:extLst>
          </p:cNvPr>
          <p:cNvGrpSpPr/>
          <p:nvPr/>
        </p:nvGrpSpPr>
        <p:grpSpPr>
          <a:xfrm>
            <a:off x="1241264" y="5151950"/>
            <a:ext cx="966935" cy="289376"/>
            <a:chOff x="1241264" y="5176664"/>
            <a:chExt cx="966935" cy="289376"/>
          </a:xfrm>
        </p:grpSpPr>
        <p:sp>
          <p:nvSpPr>
            <p:cNvPr id="188" name="Rectangle: Rounded Corners 187">
              <a:extLst>
                <a:ext uri="{FF2B5EF4-FFF2-40B4-BE49-F238E27FC236}">
                  <a16:creationId xmlns:a16="http://schemas.microsoft.com/office/drawing/2014/main" id="{8587FC88-27CC-48B2-B8F0-AB980E053462}"/>
                </a:ext>
              </a:extLst>
            </p:cNvPr>
            <p:cNvSpPr/>
            <p:nvPr/>
          </p:nvSpPr>
          <p:spPr>
            <a:xfrm>
              <a:off x="1241264" y="5181493"/>
              <a:ext cx="966935" cy="261096"/>
            </a:xfrm>
            <a:prstGeom prst="roundRect">
              <a:avLst/>
            </a:prstGeom>
            <a:solidFill>
              <a:srgbClr val="F5F9FF"/>
            </a:solidFill>
            <a:ln w="6350">
              <a:solidFill>
                <a:srgbClr val="29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TextBox 156">
              <a:extLst>
                <a:ext uri="{FF2B5EF4-FFF2-40B4-BE49-F238E27FC236}">
                  <a16:creationId xmlns:a16="http://schemas.microsoft.com/office/drawing/2014/main" id="{7634633A-932D-4B54-81ED-6A8CC12B00BA}"/>
                </a:ext>
              </a:extLst>
            </p:cNvPr>
            <p:cNvSpPr txBox="1"/>
            <p:nvPr/>
          </p:nvSpPr>
          <p:spPr>
            <a:xfrm>
              <a:off x="1796772" y="5281374"/>
              <a:ext cx="388292" cy="184666"/>
            </a:xfrm>
            <a:prstGeom prst="rect">
              <a:avLst/>
            </a:prstGeom>
            <a:noFill/>
          </p:spPr>
          <p:txBody>
            <a:bodyPr wrap="square" lIns="0" rIns="0" rtlCol="0">
              <a:spAutoFit/>
            </a:bodyPr>
            <a:lstStyle/>
            <a:p>
              <a:pPr algn="r"/>
              <a:r>
                <a:rPr lang="en-US" sz="600">
                  <a:solidFill>
                    <a:srgbClr val="292A41"/>
                  </a:solidFill>
                  <a:latin typeface="Century Gothic" panose="020B0502020202020204" pitchFamily="34" charset="0"/>
                  <a:ea typeface="Lato Medium" panose="020F0502020204030203" pitchFamily="34" charset="0"/>
                  <a:cs typeface="Lato Medium" panose="020F0502020204030203" pitchFamily="34" charset="0"/>
                </a:rPr>
                <a:t>In/out</a:t>
              </a:r>
              <a:endParaRPr lang="en-US" sz="900">
                <a:solidFill>
                  <a:srgbClr val="292A41"/>
                </a:solidFill>
                <a:latin typeface="Century Gothic" panose="020B0502020202020204" pitchFamily="34" charset="0"/>
                <a:ea typeface="Lato Medium" panose="020F0502020204030203" pitchFamily="34" charset="0"/>
                <a:cs typeface="Lato Medium" panose="020F0502020204030203" pitchFamily="34" charset="0"/>
              </a:endParaRPr>
            </a:p>
          </p:txBody>
        </p:sp>
        <p:sp>
          <p:nvSpPr>
            <p:cNvPr id="190" name="TextBox 189">
              <a:extLst>
                <a:ext uri="{FF2B5EF4-FFF2-40B4-BE49-F238E27FC236}">
                  <a16:creationId xmlns:a16="http://schemas.microsoft.com/office/drawing/2014/main" id="{E82A3159-39FA-4EFB-B5D9-6634A9E2F4C3}"/>
                </a:ext>
              </a:extLst>
            </p:cNvPr>
            <p:cNvSpPr txBox="1"/>
            <p:nvPr/>
          </p:nvSpPr>
          <p:spPr>
            <a:xfrm>
              <a:off x="1461433" y="5176664"/>
              <a:ext cx="505958" cy="253916"/>
            </a:xfrm>
            <a:prstGeom prst="rect">
              <a:avLst/>
            </a:prstGeom>
            <a:noFill/>
          </p:spPr>
          <p:txBody>
            <a:bodyPr wrap="square" lIns="0" rIns="0" rtlCol="0">
              <a:spAutoFit/>
            </a:bodyPr>
            <a:lstStyle/>
            <a:p>
              <a:pPr algn="ctr"/>
              <a:r>
                <a:rPr lang="en-US" sz="1000" b="1">
                  <a:solidFill>
                    <a:srgbClr val="292A41"/>
                  </a:solidFill>
                  <a:latin typeface="Century Gothic" panose="020B0502020202020204" pitchFamily="34" charset="0"/>
                  <a:ea typeface="Lato Medium" panose="020F0502020204030203" pitchFamily="34" charset="0"/>
                  <a:cs typeface="Lato Medium" panose="020F0502020204030203" pitchFamily="34" charset="0"/>
                </a:rPr>
                <a:t>REST</a:t>
              </a:r>
              <a:endParaRPr lang="en-US" sz="1050" b="1">
                <a:solidFill>
                  <a:srgbClr val="292A41"/>
                </a:solidFill>
                <a:latin typeface="Century Gothic" panose="020B0502020202020204" pitchFamily="34" charset="0"/>
                <a:ea typeface="Lato Medium" panose="020F0502020204030203" pitchFamily="34" charset="0"/>
                <a:cs typeface="Lato Medium" panose="020F0502020204030203" pitchFamily="34" charset="0"/>
              </a:endParaRPr>
            </a:p>
          </p:txBody>
        </p:sp>
      </p:grpSp>
      <p:grpSp>
        <p:nvGrpSpPr>
          <p:cNvPr id="7" name="Group 6">
            <a:extLst>
              <a:ext uri="{FF2B5EF4-FFF2-40B4-BE49-F238E27FC236}">
                <a16:creationId xmlns:a16="http://schemas.microsoft.com/office/drawing/2014/main" id="{B3DE1104-E2F7-44D5-872F-CFB477BC1581}"/>
              </a:ext>
            </a:extLst>
          </p:cNvPr>
          <p:cNvGrpSpPr/>
          <p:nvPr/>
        </p:nvGrpSpPr>
        <p:grpSpPr>
          <a:xfrm>
            <a:off x="1240156" y="5453702"/>
            <a:ext cx="966935" cy="306659"/>
            <a:chOff x="1240156" y="5453702"/>
            <a:chExt cx="966935" cy="306659"/>
          </a:xfrm>
        </p:grpSpPr>
        <p:sp>
          <p:nvSpPr>
            <p:cNvPr id="187" name="Rectangle: Rounded Corners 186">
              <a:extLst>
                <a:ext uri="{FF2B5EF4-FFF2-40B4-BE49-F238E27FC236}">
                  <a16:creationId xmlns:a16="http://schemas.microsoft.com/office/drawing/2014/main" id="{768E5F92-7ED6-4650-8995-E88A8B2ADB13}"/>
                </a:ext>
              </a:extLst>
            </p:cNvPr>
            <p:cNvSpPr/>
            <p:nvPr/>
          </p:nvSpPr>
          <p:spPr>
            <a:xfrm>
              <a:off x="1240156" y="5453702"/>
              <a:ext cx="966935" cy="261096"/>
            </a:xfrm>
            <a:prstGeom prst="roundRect">
              <a:avLst/>
            </a:prstGeom>
            <a:solidFill>
              <a:srgbClr val="F5F9FF"/>
            </a:solidFill>
            <a:ln w="6350">
              <a:solidFill>
                <a:srgbClr val="29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TextBox 165">
              <a:extLst>
                <a:ext uri="{FF2B5EF4-FFF2-40B4-BE49-F238E27FC236}">
                  <a16:creationId xmlns:a16="http://schemas.microsoft.com/office/drawing/2014/main" id="{24EC0A35-0281-4F12-9487-C9463A20E720}"/>
                </a:ext>
              </a:extLst>
            </p:cNvPr>
            <p:cNvSpPr txBox="1"/>
            <p:nvPr/>
          </p:nvSpPr>
          <p:spPr>
            <a:xfrm>
              <a:off x="1794275" y="5575695"/>
              <a:ext cx="388292" cy="184666"/>
            </a:xfrm>
            <a:prstGeom prst="rect">
              <a:avLst/>
            </a:prstGeom>
            <a:noFill/>
          </p:spPr>
          <p:txBody>
            <a:bodyPr wrap="square" lIns="0" rIns="0" rtlCol="0">
              <a:spAutoFit/>
            </a:bodyPr>
            <a:lstStyle/>
            <a:p>
              <a:pPr algn="r"/>
              <a:r>
                <a:rPr lang="en-US" sz="600">
                  <a:solidFill>
                    <a:srgbClr val="292A41"/>
                  </a:solidFill>
                  <a:latin typeface="Century Gothic" panose="020B0502020202020204" pitchFamily="34" charset="0"/>
                  <a:ea typeface="Lato Medium" panose="020F0502020204030203" pitchFamily="34" charset="0"/>
                  <a:cs typeface="Lato Medium" panose="020F0502020204030203" pitchFamily="34" charset="0"/>
                </a:rPr>
                <a:t>In/out</a:t>
              </a:r>
              <a:endParaRPr lang="en-US" sz="900">
                <a:solidFill>
                  <a:srgbClr val="292A41"/>
                </a:solidFill>
                <a:latin typeface="Century Gothic" panose="020B0502020202020204" pitchFamily="34" charset="0"/>
                <a:ea typeface="Lato Medium" panose="020F0502020204030203" pitchFamily="34" charset="0"/>
                <a:cs typeface="Lato Medium" panose="020F0502020204030203" pitchFamily="34" charset="0"/>
              </a:endParaRPr>
            </a:p>
          </p:txBody>
        </p:sp>
        <p:sp>
          <p:nvSpPr>
            <p:cNvPr id="191" name="TextBox 190">
              <a:extLst>
                <a:ext uri="{FF2B5EF4-FFF2-40B4-BE49-F238E27FC236}">
                  <a16:creationId xmlns:a16="http://schemas.microsoft.com/office/drawing/2014/main" id="{3520CADD-B9B4-4666-9F0B-584EE5E2E821}"/>
                </a:ext>
              </a:extLst>
            </p:cNvPr>
            <p:cNvSpPr txBox="1"/>
            <p:nvPr/>
          </p:nvSpPr>
          <p:spPr>
            <a:xfrm>
              <a:off x="1364477" y="5467356"/>
              <a:ext cx="756111" cy="230832"/>
            </a:xfrm>
            <a:prstGeom prst="rect">
              <a:avLst/>
            </a:prstGeom>
            <a:noFill/>
          </p:spPr>
          <p:txBody>
            <a:bodyPr wrap="square" lIns="0" rIns="0" rtlCol="0">
              <a:spAutoFit/>
            </a:bodyPr>
            <a:lstStyle/>
            <a:p>
              <a:pPr algn="ctr"/>
              <a:r>
                <a:rPr lang="en-US" sz="900" b="1">
                  <a:solidFill>
                    <a:srgbClr val="292A41"/>
                  </a:solidFill>
                  <a:latin typeface="Century Gothic" panose="020B0502020202020204" pitchFamily="34" charset="0"/>
                  <a:ea typeface="Lato Medium" panose="020F0502020204030203" pitchFamily="34" charset="0"/>
                  <a:cs typeface="Lato Medium" panose="020F0502020204030203" pitchFamily="34" charset="0"/>
                </a:rPr>
                <a:t>WEBSOCKET</a:t>
              </a:r>
              <a:endParaRPr lang="en-US" sz="1000" b="1">
                <a:solidFill>
                  <a:srgbClr val="292A41"/>
                </a:solidFill>
                <a:latin typeface="Century Gothic" panose="020B0502020202020204" pitchFamily="34" charset="0"/>
                <a:ea typeface="Lato Medium" panose="020F0502020204030203" pitchFamily="34" charset="0"/>
                <a:cs typeface="Lato Medium" panose="020F0502020204030203" pitchFamily="34" charset="0"/>
              </a:endParaRPr>
            </a:p>
          </p:txBody>
        </p:sp>
      </p:grpSp>
      <p:grpSp>
        <p:nvGrpSpPr>
          <p:cNvPr id="155" name="Group 118">
            <a:extLst>
              <a:ext uri="{FF2B5EF4-FFF2-40B4-BE49-F238E27FC236}">
                <a16:creationId xmlns:a16="http://schemas.microsoft.com/office/drawing/2014/main" id="{133EAA43-C1A4-437C-A15E-4BBBEDB05E44}"/>
              </a:ext>
            </a:extLst>
          </p:cNvPr>
          <p:cNvGrpSpPr/>
          <p:nvPr/>
        </p:nvGrpSpPr>
        <p:grpSpPr>
          <a:xfrm>
            <a:off x="9301110" y="2266869"/>
            <a:ext cx="1567844" cy="368618"/>
            <a:chOff x="9335959" y="2516171"/>
            <a:chExt cx="1567844" cy="368618"/>
          </a:xfrm>
        </p:grpSpPr>
        <p:sp>
          <p:nvSpPr>
            <p:cNvPr id="156" name="Rectangle: Rounded Corners 119">
              <a:extLst>
                <a:ext uri="{FF2B5EF4-FFF2-40B4-BE49-F238E27FC236}">
                  <a16:creationId xmlns:a16="http://schemas.microsoft.com/office/drawing/2014/main" id="{2B727438-73EE-4F20-B16E-6442671BBF23}"/>
                </a:ext>
              </a:extLst>
            </p:cNvPr>
            <p:cNvSpPr/>
            <p:nvPr/>
          </p:nvSpPr>
          <p:spPr>
            <a:xfrm>
              <a:off x="9335959" y="2516171"/>
              <a:ext cx="1567844" cy="368618"/>
            </a:xfrm>
            <a:prstGeom prst="roundRect">
              <a:avLst/>
            </a:prstGeom>
            <a:solidFill>
              <a:srgbClr val="292A4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rgbClr val="292A41"/>
                </a:solidFill>
              </a:endParaRPr>
            </a:p>
          </p:txBody>
        </p:sp>
        <p:sp>
          <p:nvSpPr>
            <p:cNvPr id="158" name="TextBox 120">
              <a:extLst>
                <a:ext uri="{FF2B5EF4-FFF2-40B4-BE49-F238E27FC236}">
                  <a16:creationId xmlns:a16="http://schemas.microsoft.com/office/drawing/2014/main" id="{F1E4F44A-84CA-45D8-9755-1B2B81F5AA25}"/>
                </a:ext>
              </a:extLst>
            </p:cNvPr>
            <p:cNvSpPr txBox="1"/>
            <p:nvPr/>
          </p:nvSpPr>
          <p:spPr>
            <a:xfrm>
              <a:off x="9350246" y="2578615"/>
              <a:ext cx="1538003" cy="246221"/>
            </a:xfrm>
            <a:prstGeom prst="rect">
              <a:avLst/>
            </a:prstGeom>
            <a:noFill/>
          </p:spPr>
          <p:txBody>
            <a:bodyPr wrap="square" lIns="0" rIns="0" rtlCol="0">
              <a:spAutoFit/>
            </a:bodyPr>
            <a:lstStyle/>
            <a:p>
              <a:pPr algn="ctr"/>
              <a:r>
                <a:rPr lang="en-US" sz="1000">
                  <a:solidFill>
                    <a:schemeClr val="bg1"/>
                  </a:solidFill>
                  <a:latin typeface="Century Gothic" panose="020B0502020202020204" pitchFamily="34" charset="0"/>
                  <a:ea typeface="Lato Medium" panose="020F0502020204030203" pitchFamily="34" charset="0"/>
                  <a:cs typeface="Lato Medium" panose="020F0502020204030203" pitchFamily="34" charset="0"/>
                </a:rPr>
                <a:t>MARKET DATA</a:t>
              </a:r>
              <a:endParaRPr lang="en-US" sz="1200">
                <a:solidFill>
                  <a:schemeClr val="bg1"/>
                </a:solidFill>
                <a:latin typeface="Century Gothic" panose="020B0502020202020204" pitchFamily="34" charset="0"/>
                <a:ea typeface="Lato Medium" panose="020F0502020204030203" pitchFamily="34" charset="0"/>
                <a:cs typeface="Lato Medium" panose="020F0502020204030203" pitchFamily="34" charset="0"/>
              </a:endParaRPr>
            </a:p>
          </p:txBody>
        </p:sp>
      </p:grpSp>
      <p:grpSp>
        <p:nvGrpSpPr>
          <p:cNvPr id="160" name="Group 137">
            <a:extLst>
              <a:ext uri="{FF2B5EF4-FFF2-40B4-BE49-F238E27FC236}">
                <a16:creationId xmlns:a16="http://schemas.microsoft.com/office/drawing/2014/main" id="{6E4D75DF-4F8A-4761-89E1-228CA239FC46}"/>
              </a:ext>
            </a:extLst>
          </p:cNvPr>
          <p:cNvGrpSpPr/>
          <p:nvPr/>
        </p:nvGrpSpPr>
        <p:grpSpPr>
          <a:xfrm>
            <a:off x="9307067" y="2683521"/>
            <a:ext cx="1567844" cy="368618"/>
            <a:chOff x="9335959" y="2516171"/>
            <a:chExt cx="1567844" cy="368618"/>
          </a:xfrm>
          <a:solidFill>
            <a:srgbClr val="292A41"/>
          </a:solidFill>
        </p:grpSpPr>
        <p:sp>
          <p:nvSpPr>
            <p:cNvPr id="165" name="Rectangle: Rounded Corners 138">
              <a:extLst>
                <a:ext uri="{FF2B5EF4-FFF2-40B4-BE49-F238E27FC236}">
                  <a16:creationId xmlns:a16="http://schemas.microsoft.com/office/drawing/2014/main" id="{41B3CD6A-C0CC-4265-8034-F6CAC3E16754}"/>
                </a:ext>
              </a:extLst>
            </p:cNvPr>
            <p:cNvSpPr/>
            <p:nvPr/>
          </p:nvSpPr>
          <p:spPr>
            <a:xfrm>
              <a:off x="9335959" y="2516171"/>
              <a:ext cx="1567844" cy="368618"/>
            </a:xfrm>
            <a:prstGeom prst="roundRect">
              <a:avLst/>
            </a:prstGeom>
            <a:solidFill>
              <a:srgbClr val="292A4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rgbClr val="292A41"/>
                </a:solidFill>
              </a:endParaRPr>
            </a:p>
          </p:txBody>
        </p:sp>
        <p:sp>
          <p:nvSpPr>
            <p:cNvPr id="167" name="TextBox 139">
              <a:extLst>
                <a:ext uri="{FF2B5EF4-FFF2-40B4-BE49-F238E27FC236}">
                  <a16:creationId xmlns:a16="http://schemas.microsoft.com/office/drawing/2014/main" id="{CB511A20-D550-4A01-9856-B8316175F630}"/>
                </a:ext>
              </a:extLst>
            </p:cNvPr>
            <p:cNvSpPr txBox="1"/>
            <p:nvPr/>
          </p:nvSpPr>
          <p:spPr>
            <a:xfrm>
              <a:off x="9350246" y="2578615"/>
              <a:ext cx="1538003" cy="246221"/>
            </a:xfrm>
            <a:prstGeom prst="rect">
              <a:avLst/>
            </a:prstGeom>
            <a:noFill/>
          </p:spPr>
          <p:txBody>
            <a:bodyPr wrap="square" lIns="0" rIns="0" rtlCol="0">
              <a:spAutoFit/>
            </a:bodyPr>
            <a:lstStyle/>
            <a:p>
              <a:pPr algn="ctr"/>
              <a:r>
                <a:rPr lang="en-US" sz="1000">
                  <a:solidFill>
                    <a:schemeClr val="bg1"/>
                  </a:solidFill>
                  <a:latin typeface="Century Gothic" panose="020B0502020202020204" pitchFamily="34" charset="0"/>
                  <a:ea typeface="Lato Medium" panose="020F0502020204030203" pitchFamily="34" charset="0"/>
                  <a:cs typeface="Lato Medium" panose="020F0502020204030203" pitchFamily="34" charset="0"/>
                </a:rPr>
                <a:t>DISTRIBUTION</a:t>
              </a:r>
              <a:endParaRPr lang="en-US" sz="1200">
                <a:solidFill>
                  <a:schemeClr val="bg1"/>
                </a:solidFill>
                <a:latin typeface="Century Gothic" panose="020B0502020202020204" pitchFamily="34" charset="0"/>
                <a:ea typeface="Lato Medium" panose="020F0502020204030203" pitchFamily="34" charset="0"/>
                <a:cs typeface="Lato Medium" panose="020F0502020204030203" pitchFamily="34" charset="0"/>
              </a:endParaRPr>
            </a:p>
          </p:txBody>
        </p:sp>
      </p:grpSp>
      <p:sp>
        <p:nvSpPr>
          <p:cNvPr id="192" name="Rectangle: Rounded Corners 55">
            <a:extLst>
              <a:ext uri="{FF2B5EF4-FFF2-40B4-BE49-F238E27FC236}">
                <a16:creationId xmlns:a16="http://schemas.microsoft.com/office/drawing/2014/main" id="{10FF368F-2B3F-4D39-80D2-BD2F467F541F}"/>
              </a:ext>
            </a:extLst>
          </p:cNvPr>
          <p:cNvSpPr/>
          <p:nvPr/>
        </p:nvSpPr>
        <p:spPr>
          <a:xfrm>
            <a:off x="2505482" y="4578649"/>
            <a:ext cx="966935" cy="262237"/>
          </a:xfrm>
          <a:prstGeom prst="roundRect">
            <a:avLst/>
          </a:prstGeom>
          <a:solidFill>
            <a:schemeClr val="bg1"/>
          </a:solidFill>
          <a:ln w="6350">
            <a:solidFill>
              <a:srgbClr val="292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E5C1D4DA-D377-44CB-89D8-4A57449AE289}"/>
              </a:ext>
            </a:extLst>
          </p:cNvPr>
          <p:cNvPicPr>
            <a:picLocks noChangeAspect="1"/>
          </p:cNvPicPr>
          <p:nvPr/>
        </p:nvPicPr>
        <p:blipFill>
          <a:blip r:embed="rId17"/>
          <a:stretch>
            <a:fillRect/>
          </a:stretch>
        </p:blipFill>
        <p:spPr>
          <a:xfrm>
            <a:off x="2647578" y="4624374"/>
            <a:ext cx="739734" cy="164706"/>
          </a:xfrm>
          <a:prstGeom prst="rect">
            <a:avLst/>
          </a:prstGeom>
        </p:spPr>
      </p:pic>
      <p:sp>
        <p:nvSpPr>
          <p:cNvPr id="180" name="Rectangle: Rounded Corners 138">
            <a:extLst>
              <a:ext uri="{FF2B5EF4-FFF2-40B4-BE49-F238E27FC236}">
                <a16:creationId xmlns:a16="http://schemas.microsoft.com/office/drawing/2014/main" id="{83BFE050-1D9B-43EF-8F2E-AABF9F7FEBBD}"/>
              </a:ext>
            </a:extLst>
          </p:cNvPr>
          <p:cNvSpPr/>
          <p:nvPr/>
        </p:nvSpPr>
        <p:spPr>
          <a:xfrm>
            <a:off x="9319421" y="3107774"/>
            <a:ext cx="1546865" cy="368618"/>
          </a:xfrm>
          <a:prstGeom prst="roundRect">
            <a:avLst/>
          </a:prstGeom>
          <a:solidFill>
            <a:srgbClr val="292A4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rgbClr val="292A41"/>
              </a:solidFill>
            </a:endParaRPr>
          </a:p>
        </p:txBody>
      </p:sp>
      <p:sp>
        <p:nvSpPr>
          <p:cNvPr id="181" name="TextBox 139">
            <a:extLst>
              <a:ext uri="{FF2B5EF4-FFF2-40B4-BE49-F238E27FC236}">
                <a16:creationId xmlns:a16="http://schemas.microsoft.com/office/drawing/2014/main" id="{185BECB6-138E-4BC8-88E3-0D162389EA8D}"/>
              </a:ext>
            </a:extLst>
          </p:cNvPr>
          <p:cNvSpPr txBox="1"/>
          <p:nvPr/>
        </p:nvSpPr>
        <p:spPr>
          <a:xfrm>
            <a:off x="9314651" y="3575966"/>
            <a:ext cx="1538003" cy="246221"/>
          </a:xfrm>
          <a:prstGeom prst="rect">
            <a:avLst/>
          </a:prstGeom>
          <a:noFill/>
        </p:spPr>
        <p:txBody>
          <a:bodyPr wrap="square" lIns="0" rIns="0" rtlCol="0">
            <a:spAutoFit/>
          </a:bodyPr>
          <a:lstStyle/>
          <a:p>
            <a:pPr algn="ctr"/>
            <a:r>
              <a:rPr lang="en-US" sz="1000">
                <a:solidFill>
                  <a:srgbClr val="FFFFFF"/>
                </a:solidFill>
                <a:latin typeface="Century Gothic" panose="020B0502020202020204" pitchFamily="34" charset="0"/>
                <a:ea typeface="Lato Medium" panose="020F0502020204030203" pitchFamily="34" charset="0"/>
                <a:cs typeface="Lato Medium" panose="020F0502020204030203" pitchFamily="34" charset="0"/>
              </a:rPr>
              <a:t>ORDER ROUTING</a:t>
            </a:r>
            <a:endParaRPr lang="en-US" sz="1200">
              <a:solidFill>
                <a:srgbClr val="FFFFFF"/>
              </a:solidFill>
              <a:latin typeface="Century Gothic" panose="020B0502020202020204" pitchFamily="34" charset="0"/>
              <a:ea typeface="Lato Medium" panose="020F0502020204030203" pitchFamily="34" charset="0"/>
              <a:cs typeface="Lato Medium" panose="020F0502020204030203" pitchFamily="34" charset="0"/>
            </a:endParaRPr>
          </a:p>
        </p:txBody>
      </p:sp>
      <p:sp>
        <p:nvSpPr>
          <p:cNvPr id="194" name="Rectangle: Rounded Corners 193">
            <a:extLst>
              <a:ext uri="{FF2B5EF4-FFF2-40B4-BE49-F238E27FC236}">
                <a16:creationId xmlns:a16="http://schemas.microsoft.com/office/drawing/2014/main" id="{B379554B-C804-4ECB-BA84-9F3B9E27DE13}"/>
              </a:ext>
            </a:extLst>
          </p:cNvPr>
          <p:cNvSpPr/>
          <p:nvPr/>
        </p:nvSpPr>
        <p:spPr>
          <a:xfrm>
            <a:off x="4124418" y="3779164"/>
            <a:ext cx="4255923" cy="584810"/>
          </a:xfrm>
          <a:prstGeom prst="roundRect">
            <a:avLst>
              <a:gd name="adj" fmla="val 9706"/>
            </a:avLst>
          </a:prstGeom>
          <a:solidFill>
            <a:srgbClr val="2A9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Lato Medium" panose="020F0502020204030203" pitchFamily="34" charset="0"/>
                <a:cs typeface="Lato Medium" panose="020F0502020204030203" pitchFamily="34" charset="0"/>
              </a:rPr>
              <a:t>Authentication &amp; Access Rights</a:t>
            </a:r>
          </a:p>
        </p:txBody>
      </p:sp>
      <p:sp>
        <p:nvSpPr>
          <p:cNvPr id="148" name="Rectangle: Rounded Corners 147">
            <a:extLst>
              <a:ext uri="{FF2B5EF4-FFF2-40B4-BE49-F238E27FC236}">
                <a16:creationId xmlns:a16="http://schemas.microsoft.com/office/drawing/2014/main" id="{51FC4172-97DF-4FEF-9DC3-5C7C6CFEDD09}"/>
              </a:ext>
            </a:extLst>
          </p:cNvPr>
          <p:cNvSpPr/>
          <p:nvPr/>
        </p:nvSpPr>
        <p:spPr>
          <a:xfrm>
            <a:off x="4140625" y="2378655"/>
            <a:ext cx="4230192" cy="593806"/>
          </a:xfrm>
          <a:prstGeom prst="roundRect">
            <a:avLst>
              <a:gd name="adj" fmla="val 9706"/>
            </a:avLst>
          </a:prstGeom>
          <a:solidFill>
            <a:srgbClr val="2A9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entury Gothic" panose="020B0502020202020204" pitchFamily="34" charset="0"/>
                <a:ea typeface="Lato Medium" panose="020F0502020204030203" pitchFamily="34" charset="0"/>
                <a:cs typeface="Lato Medium" panose="020F0502020204030203" pitchFamily="34" charset="0"/>
              </a:rPr>
              <a:t>Artificial Intelligence</a:t>
            </a:r>
          </a:p>
          <a:p>
            <a:pPr algn="ctr"/>
            <a:r>
              <a:rPr lang="en-US" sz="1400">
                <a:solidFill>
                  <a:schemeClr val="bg1"/>
                </a:solidFill>
                <a:latin typeface="Century Gothic" panose="020B0502020202020204" pitchFamily="34" charset="0"/>
                <a:ea typeface="Lato Medium" panose="020F0502020204030203" pitchFamily="34" charset="0"/>
                <a:cs typeface="Lato Medium" panose="020F0502020204030203" pitchFamily="34" charset="0"/>
              </a:rPr>
              <a:t>Machine Learning</a:t>
            </a:r>
            <a:endParaRPr lang="en-US" sz="1100">
              <a:solidFill>
                <a:schemeClr val="bg1"/>
              </a:solidFill>
              <a:latin typeface="Century Gothic" panose="020B0502020202020204" pitchFamily="34" charset="0"/>
              <a:ea typeface="Lato Medium" panose="020F0502020204030203" pitchFamily="34" charset="0"/>
              <a:cs typeface="Lato Medium" panose="020F0502020204030203" pitchFamily="34" charset="0"/>
            </a:endParaRPr>
          </a:p>
        </p:txBody>
      </p:sp>
      <p:pic>
        <p:nvPicPr>
          <p:cNvPr id="17" name="Picture 16" descr="A picture containing shape&#10;&#10;Description automatically generated">
            <a:extLst>
              <a:ext uri="{FF2B5EF4-FFF2-40B4-BE49-F238E27FC236}">
                <a16:creationId xmlns:a16="http://schemas.microsoft.com/office/drawing/2014/main" id="{B5B0C6A0-3D90-4C8E-863A-2561A7EA9CE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853862" y="366050"/>
            <a:ext cx="2699709" cy="495589"/>
          </a:xfrm>
          <a:prstGeom prst="rect">
            <a:avLst/>
          </a:prstGeom>
        </p:spPr>
      </p:pic>
      <p:sp>
        <p:nvSpPr>
          <p:cNvPr id="25" name="Oval 24">
            <a:extLst>
              <a:ext uri="{FF2B5EF4-FFF2-40B4-BE49-F238E27FC236}">
                <a16:creationId xmlns:a16="http://schemas.microsoft.com/office/drawing/2014/main" id="{3775E0CE-B23B-4F63-AF72-402BD8719891}"/>
              </a:ext>
            </a:extLst>
          </p:cNvPr>
          <p:cNvSpPr/>
          <p:nvPr/>
        </p:nvSpPr>
        <p:spPr>
          <a:xfrm>
            <a:off x="2934659" y="4798019"/>
            <a:ext cx="109689" cy="109689"/>
          </a:xfrm>
          <a:prstGeom prst="ellipse">
            <a:avLst/>
          </a:prstGeom>
          <a:solidFill>
            <a:srgbClr val="292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3" name="Oval 192">
            <a:extLst>
              <a:ext uri="{FF2B5EF4-FFF2-40B4-BE49-F238E27FC236}">
                <a16:creationId xmlns:a16="http://schemas.microsoft.com/office/drawing/2014/main" id="{8EF92643-6279-4F21-8FD3-682B9D5D6155}"/>
              </a:ext>
            </a:extLst>
          </p:cNvPr>
          <p:cNvSpPr/>
          <p:nvPr/>
        </p:nvSpPr>
        <p:spPr>
          <a:xfrm>
            <a:off x="2934660" y="5086311"/>
            <a:ext cx="109689" cy="109689"/>
          </a:xfrm>
          <a:prstGeom prst="ellipse">
            <a:avLst/>
          </a:prstGeom>
          <a:solidFill>
            <a:srgbClr val="292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6" name="Oval 195">
            <a:extLst>
              <a:ext uri="{FF2B5EF4-FFF2-40B4-BE49-F238E27FC236}">
                <a16:creationId xmlns:a16="http://schemas.microsoft.com/office/drawing/2014/main" id="{631A5C38-1DD6-4045-B596-0F708C553610}"/>
              </a:ext>
            </a:extLst>
          </p:cNvPr>
          <p:cNvSpPr/>
          <p:nvPr/>
        </p:nvSpPr>
        <p:spPr>
          <a:xfrm>
            <a:off x="2934658" y="5390909"/>
            <a:ext cx="109689" cy="109689"/>
          </a:xfrm>
          <a:prstGeom prst="ellipse">
            <a:avLst/>
          </a:prstGeom>
          <a:solidFill>
            <a:srgbClr val="292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TextBox 129">
            <a:extLst>
              <a:ext uri="{FF2B5EF4-FFF2-40B4-BE49-F238E27FC236}">
                <a16:creationId xmlns:a16="http://schemas.microsoft.com/office/drawing/2014/main" id="{3A6880B9-17FF-45CF-8C5F-E5B2B5A021DF}"/>
              </a:ext>
            </a:extLst>
          </p:cNvPr>
          <p:cNvSpPr txBox="1"/>
          <p:nvPr/>
        </p:nvSpPr>
        <p:spPr>
          <a:xfrm>
            <a:off x="9328283" y="3146673"/>
            <a:ext cx="1538003" cy="246221"/>
          </a:xfrm>
          <a:prstGeom prst="rect">
            <a:avLst/>
          </a:prstGeom>
          <a:noFill/>
        </p:spPr>
        <p:txBody>
          <a:bodyPr wrap="square" lIns="0" rIns="0" rtlCol="0">
            <a:spAutoFit/>
          </a:bodyPr>
          <a:lstStyle/>
          <a:p>
            <a:pPr algn="ctr"/>
            <a:r>
              <a:rPr lang="en-US" sz="1000">
                <a:solidFill>
                  <a:srgbClr val="FFFFFF"/>
                </a:solidFill>
                <a:latin typeface="Century Gothic" panose="020B0502020202020204" pitchFamily="34" charset="0"/>
                <a:ea typeface="Lato Medium" panose="020F0502020204030203" pitchFamily="34" charset="0"/>
                <a:cs typeface="Lato Medium" panose="020F0502020204030203" pitchFamily="34" charset="0"/>
              </a:rPr>
              <a:t>PRE TRADE</a:t>
            </a:r>
            <a:endParaRPr lang="en-US" sz="1200">
              <a:solidFill>
                <a:srgbClr val="FFFFFF"/>
              </a:solidFill>
              <a:latin typeface="Century Gothic" panose="020B0502020202020204" pitchFamily="34" charset="0"/>
              <a:ea typeface="Lato Medium" panose="020F0502020204030203" pitchFamily="34" charset="0"/>
              <a:cs typeface="Lato Medium" panose="020F0502020204030203" pitchFamily="34" charset="0"/>
            </a:endParaRPr>
          </a:p>
        </p:txBody>
      </p:sp>
      <p:grpSp>
        <p:nvGrpSpPr>
          <p:cNvPr id="122" name="Group 121">
            <a:extLst>
              <a:ext uri="{FF2B5EF4-FFF2-40B4-BE49-F238E27FC236}">
                <a16:creationId xmlns:a16="http://schemas.microsoft.com/office/drawing/2014/main" id="{8FB5F22D-060B-4AC8-801A-EAD26CC661F6}"/>
              </a:ext>
            </a:extLst>
          </p:cNvPr>
          <p:cNvGrpSpPr/>
          <p:nvPr/>
        </p:nvGrpSpPr>
        <p:grpSpPr>
          <a:xfrm>
            <a:off x="9318093" y="5258502"/>
            <a:ext cx="1571739" cy="368618"/>
            <a:chOff x="9335959" y="2516171"/>
            <a:chExt cx="1571739" cy="368618"/>
          </a:xfrm>
        </p:grpSpPr>
        <p:sp>
          <p:nvSpPr>
            <p:cNvPr id="123" name="Rectangle: Rounded Corners 122">
              <a:extLst>
                <a:ext uri="{FF2B5EF4-FFF2-40B4-BE49-F238E27FC236}">
                  <a16:creationId xmlns:a16="http://schemas.microsoft.com/office/drawing/2014/main" id="{2BD5A8BF-6CAD-4699-91E2-AE1BF7C9FE71}"/>
                </a:ext>
              </a:extLst>
            </p:cNvPr>
            <p:cNvSpPr/>
            <p:nvPr/>
          </p:nvSpPr>
          <p:spPr>
            <a:xfrm>
              <a:off x="9335959" y="2516171"/>
              <a:ext cx="1567844" cy="368618"/>
            </a:xfrm>
            <a:prstGeom prst="roundRect">
              <a:avLst/>
            </a:prstGeom>
            <a:solidFill>
              <a:srgbClr val="292A4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rgbClr val="292A41"/>
                </a:solidFill>
              </a:endParaRPr>
            </a:p>
          </p:txBody>
        </p:sp>
        <p:sp>
          <p:nvSpPr>
            <p:cNvPr id="124" name="TextBox 123">
              <a:extLst>
                <a:ext uri="{FF2B5EF4-FFF2-40B4-BE49-F238E27FC236}">
                  <a16:creationId xmlns:a16="http://schemas.microsoft.com/office/drawing/2014/main" id="{8F26D8E5-2F52-45ED-9E9C-FEA42BFED3F4}"/>
                </a:ext>
              </a:extLst>
            </p:cNvPr>
            <p:cNvSpPr txBox="1"/>
            <p:nvPr/>
          </p:nvSpPr>
          <p:spPr>
            <a:xfrm>
              <a:off x="9369695" y="2570309"/>
              <a:ext cx="1538003"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ctr">
                <a:defRPr sz="1100">
                  <a:solidFill>
                    <a:srgbClr val="292A4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solidFill>
                    <a:srgbClr val="FFFFFF"/>
                  </a:solidFill>
                </a:rPr>
                <a:t>RECO MATCHING</a:t>
              </a:r>
            </a:p>
          </p:txBody>
        </p:sp>
      </p:grpSp>
    </p:spTree>
    <p:extLst>
      <p:ext uri="{BB962C8B-B14F-4D97-AF65-F5344CB8AC3E}">
        <p14:creationId xmlns:p14="http://schemas.microsoft.com/office/powerpoint/2010/main" val="1110012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5A7D2E8-67E4-440D-B613-794CC05F4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062" y="1022064"/>
            <a:ext cx="10365876" cy="429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79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PA - Robotic Process Automation">
            <a:extLst>
              <a:ext uri="{FF2B5EF4-FFF2-40B4-BE49-F238E27FC236}">
                <a16:creationId xmlns:a16="http://schemas.microsoft.com/office/drawing/2014/main" id="{8ACA68D8-318B-45E2-AD4A-DC7F1DB7E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321" y="1688761"/>
            <a:ext cx="6386907" cy="451948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6621E88-1571-4FC3-B5EB-4050126F545C}"/>
              </a:ext>
            </a:extLst>
          </p:cNvPr>
          <p:cNvSpPr txBox="1">
            <a:spLocks/>
          </p:cNvSpPr>
          <p:nvPr/>
        </p:nvSpPr>
        <p:spPr>
          <a:xfrm>
            <a:off x="795726" y="325794"/>
            <a:ext cx="6076558" cy="10287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err="1"/>
              <a:t>Terranoha</a:t>
            </a:r>
            <a:r>
              <a:rPr lang="en-US" b="1"/>
              <a:t> Automate</a:t>
            </a:r>
            <a:endParaRPr lang="en-US" b="1">
              <a:solidFill>
                <a:schemeClr val="accent1"/>
              </a:solidFill>
            </a:endParaRPr>
          </a:p>
        </p:txBody>
      </p:sp>
      <p:sp>
        <p:nvSpPr>
          <p:cNvPr id="7" name="Freeform 2077">
            <a:extLst>
              <a:ext uri="{FF2B5EF4-FFF2-40B4-BE49-F238E27FC236}">
                <a16:creationId xmlns:a16="http://schemas.microsoft.com/office/drawing/2014/main" id="{2F15D9B4-5ED9-4DBF-BD18-31A3BE7C54AB}"/>
              </a:ext>
            </a:extLst>
          </p:cNvPr>
          <p:cNvSpPr>
            <a:spLocks noEditPoints="1"/>
          </p:cNvSpPr>
          <p:nvPr/>
        </p:nvSpPr>
        <p:spPr bwMode="auto">
          <a:xfrm>
            <a:off x="6825619" y="201271"/>
            <a:ext cx="1245643" cy="1135748"/>
          </a:xfrm>
          <a:custGeom>
            <a:avLst/>
            <a:gdLst>
              <a:gd name="T0" fmla="*/ 53 w 103"/>
              <a:gd name="T1" fmla="*/ 76 h 94"/>
              <a:gd name="T2" fmla="*/ 66 w 103"/>
              <a:gd name="T3" fmla="*/ 83 h 94"/>
              <a:gd name="T4" fmla="*/ 63 w 103"/>
              <a:gd name="T5" fmla="*/ 79 h 94"/>
              <a:gd name="T6" fmla="*/ 65 w 103"/>
              <a:gd name="T7" fmla="*/ 76 h 94"/>
              <a:gd name="T8" fmla="*/ 60 w 103"/>
              <a:gd name="T9" fmla="*/ 74 h 94"/>
              <a:gd name="T10" fmla="*/ 61 w 103"/>
              <a:gd name="T11" fmla="*/ 71 h 94"/>
              <a:gd name="T12" fmla="*/ 56 w 103"/>
              <a:gd name="T13" fmla="*/ 71 h 94"/>
              <a:gd name="T14" fmla="*/ 54 w 103"/>
              <a:gd name="T15" fmla="*/ 69 h 94"/>
              <a:gd name="T16" fmla="*/ 50 w 103"/>
              <a:gd name="T17" fmla="*/ 71 h 94"/>
              <a:gd name="T18" fmla="*/ 48 w 103"/>
              <a:gd name="T19" fmla="*/ 70 h 94"/>
              <a:gd name="T20" fmla="*/ 46 w 103"/>
              <a:gd name="T21" fmla="*/ 74 h 94"/>
              <a:gd name="T22" fmla="*/ 43 w 103"/>
              <a:gd name="T23" fmla="*/ 74 h 94"/>
              <a:gd name="T24" fmla="*/ 43 w 103"/>
              <a:gd name="T25" fmla="*/ 79 h 94"/>
              <a:gd name="T26" fmla="*/ 40 w 103"/>
              <a:gd name="T27" fmla="*/ 80 h 94"/>
              <a:gd name="T28" fmla="*/ 43 w 103"/>
              <a:gd name="T29" fmla="*/ 84 h 94"/>
              <a:gd name="T30" fmla="*/ 41 w 103"/>
              <a:gd name="T31" fmla="*/ 87 h 94"/>
              <a:gd name="T32" fmla="*/ 46 w 103"/>
              <a:gd name="T33" fmla="*/ 89 h 94"/>
              <a:gd name="T34" fmla="*/ 46 w 103"/>
              <a:gd name="T35" fmla="*/ 92 h 94"/>
              <a:gd name="T36" fmla="*/ 50 w 103"/>
              <a:gd name="T37" fmla="*/ 91 h 94"/>
              <a:gd name="T38" fmla="*/ 52 w 103"/>
              <a:gd name="T39" fmla="*/ 94 h 94"/>
              <a:gd name="T40" fmla="*/ 56 w 103"/>
              <a:gd name="T41" fmla="*/ 91 h 94"/>
              <a:gd name="T42" fmla="*/ 58 w 103"/>
              <a:gd name="T43" fmla="*/ 93 h 94"/>
              <a:gd name="T44" fmla="*/ 60 w 103"/>
              <a:gd name="T45" fmla="*/ 89 h 94"/>
              <a:gd name="T46" fmla="*/ 63 w 103"/>
              <a:gd name="T47" fmla="*/ 89 h 94"/>
              <a:gd name="T48" fmla="*/ 63 w 103"/>
              <a:gd name="T49" fmla="*/ 84 h 94"/>
              <a:gd name="T50" fmla="*/ 66 w 103"/>
              <a:gd name="T51" fmla="*/ 83 h 94"/>
              <a:gd name="T52" fmla="*/ 84 w 103"/>
              <a:gd name="T53" fmla="*/ 58 h 94"/>
              <a:gd name="T54" fmla="*/ 103 w 103"/>
              <a:gd name="T55" fmla="*/ 68 h 94"/>
              <a:gd name="T56" fmla="*/ 98 w 103"/>
              <a:gd name="T57" fmla="*/ 60 h 94"/>
              <a:gd name="T58" fmla="*/ 99 w 103"/>
              <a:gd name="T59" fmla="*/ 54 h 94"/>
              <a:gd name="T60" fmla="*/ 89 w 103"/>
              <a:gd name="T61" fmla="*/ 52 h 94"/>
              <a:gd name="T62" fmla="*/ 86 w 103"/>
              <a:gd name="T63" fmla="*/ 47 h 94"/>
              <a:gd name="T64" fmla="*/ 78 w 103"/>
              <a:gd name="T65" fmla="*/ 52 h 94"/>
              <a:gd name="T66" fmla="*/ 72 w 103"/>
              <a:gd name="T67" fmla="*/ 50 h 94"/>
              <a:gd name="T68" fmla="*/ 70 w 103"/>
              <a:gd name="T69" fmla="*/ 60 h 94"/>
              <a:gd name="T70" fmla="*/ 65 w 103"/>
              <a:gd name="T71" fmla="*/ 63 h 94"/>
              <a:gd name="T72" fmla="*/ 70 w 103"/>
              <a:gd name="T73" fmla="*/ 71 h 94"/>
              <a:gd name="T74" fmla="*/ 69 w 103"/>
              <a:gd name="T75" fmla="*/ 77 h 94"/>
              <a:gd name="T76" fmla="*/ 78 w 103"/>
              <a:gd name="T77" fmla="*/ 79 h 94"/>
              <a:gd name="T78" fmla="*/ 81 w 103"/>
              <a:gd name="T79" fmla="*/ 84 h 94"/>
              <a:gd name="T80" fmla="*/ 89 w 103"/>
              <a:gd name="T81" fmla="*/ 79 h 94"/>
              <a:gd name="T82" fmla="*/ 95 w 103"/>
              <a:gd name="T83" fmla="*/ 80 h 94"/>
              <a:gd name="T84" fmla="*/ 98 w 103"/>
              <a:gd name="T85" fmla="*/ 71 h 94"/>
              <a:gd name="T86" fmla="*/ 103 w 103"/>
              <a:gd name="T87" fmla="*/ 68 h 94"/>
              <a:gd name="T88" fmla="*/ 35 w 103"/>
              <a:gd name="T89" fmla="*/ 22 h 94"/>
              <a:gd name="T90" fmla="*/ 71 w 103"/>
              <a:gd name="T91" fmla="*/ 40 h 94"/>
              <a:gd name="T92" fmla="*/ 61 w 103"/>
              <a:gd name="T93" fmla="*/ 24 h 94"/>
              <a:gd name="T94" fmla="*/ 64 w 103"/>
              <a:gd name="T95" fmla="*/ 13 h 94"/>
              <a:gd name="T96" fmla="*/ 46 w 103"/>
              <a:gd name="T97" fmla="*/ 9 h 94"/>
              <a:gd name="T98" fmla="*/ 40 w 103"/>
              <a:gd name="T99" fmla="*/ 0 h 94"/>
              <a:gd name="T100" fmla="*/ 24 w 103"/>
              <a:gd name="T101" fmla="*/ 9 h 94"/>
              <a:gd name="T102" fmla="*/ 13 w 103"/>
              <a:gd name="T103" fmla="*/ 7 h 94"/>
              <a:gd name="T104" fmla="*/ 9 w 103"/>
              <a:gd name="T105" fmla="*/ 24 h 94"/>
              <a:gd name="T106" fmla="*/ 0 w 103"/>
              <a:gd name="T107" fmla="*/ 30 h 94"/>
              <a:gd name="T108" fmla="*/ 9 w 103"/>
              <a:gd name="T109" fmla="*/ 46 h 94"/>
              <a:gd name="T110" fmla="*/ 7 w 103"/>
              <a:gd name="T111" fmla="*/ 57 h 94"/>
              <a:gd name="T112" fmla="*/ 24 w 103"/>
              <a:gd name="T113" fmla="*/ 61 h 94"/>
              <a:gd name="T114" fmla="*/ 30 w 103"/>
              <a:gd name="T115" fmla="*/ 70 h 94"/>
              <a:gd name="T116" fmla="*/ 46 w 103"/>
              <a:gd name="T117" fmla="*/ 61 h 94"/>
              <a:gd name="T118" fmla="*/ 57 w 103"/>
              <a:gd name="T119" fmla="*/ 63 h 94"/>
              <a:gd name="T120" fmla="*/ 61 w 103"/>
              <a:gd name="T121" fmla="*/ 46 h 94"/>
              <a:gd name="T122" fmla="*/ 71 w 103"/>
              <a:gd name="T123" fmla="*/ 4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 h="94">
                <a:moveTo>
                  <a:pt x="53" y="86"/>
                </a:moveTo>
                <a:cubicBezTo>
                  <a:pt x="50" y="86"/>
                  <a:pt x="48" y="84"/>
                  <a:pt x="48" y="81"/>
                </a:cubicBezTo>
                <a:cubicBezTo>
                  <a:pt x="48" y="79"/>
                  <a:pt x="50" y="76"/>
                  <a:pt x="53" y="76"/>
                </a:cubicBezTo>
                <a:cubicBezTo>
                  <a:pt x="56" y="76"/>
                  <a:pt x="58" y="79"/>
                  <a:pt x="58" y="81"/>
                </a:cubicBezTo>
                <a:cubicBezTo>
                  <a:pt x="58" y="84"/>
                  <a:pt x="56" y="86"/>
                  <a:pt x="53" y="86"/>
                </a:cubicBezTo>
                <a:close/>
                <a:moveTo>
                  <a:pt x="66" y="83"/>
                </a:moveTo>
                <a:cubicBezTo>
                  <a:pt x="66" y="80"/>
                  <a:pt x="66" y="80"/>
                  <a:pt x="66" y="80"/>
                </a:cubicBezTo>
                <a:cubicBezTo>
                  <a:pt x="64" y="80"/>
                  <a:pt x="64" y="80"/>
                  <a:pt x="64" y="80"/>
                </a:cubicBezTo>
                <a:cubicBezTo>
                  <a:pt x="64" y="79"/>
                  <a:pt x="63" y="79"/>
                  <a:pt x="63" y="79"/>
                </a:cubicBezTo>
                <a:cubicBezTo>
                  <a:pt x="63" y="79"/>
                  <a:pt x="63" y="79"/>
                  <a:pt x="63" y="79"/>
                </a:cubicBezTo>
                <a:cubicBezTo>
                  <a:pt x="63" y="78"/>
                  <a:pt x="63" y="78"/>
                  <a:pt x="63" y="78"/>
                </a:cubicBezTo>
                <a:cubicBezTo>
                  <a:pt x="65" y="76"/>
                  <a:pt x="65" y="76"/>
                  <a:pt x="65" y="76"/>
                </a:cubicBezTo>
                <a:cubicBezTo>
                  <a:pt x="63" y="74"/>
                  <a:pt x="63" y="74"/>
                  <a:pt x="63" y="74"/>
                </a:cubicBezTo>
                <a:cubicBezTo>
                  <a:pt x="62" y="74"/>
                  <a:pt x="62" y="74"/>
                  <a:pt x="62" y="74"/>
                </a:cubicBezTo>
                <a:cubicBezTo>
                  <a:pt x="61" y="75"/>
                  <a:pt x="61" y="74"/>
                  <a:pt x="60" y="74"/>
                </a:cubicBezTo>
                <a:cubicBezTo>
                  <a:pt x="60" y="74"/>
                  <a:pt x="60" y="74"/>
                  <a:pt x="60" y="74"/>
                </a:cubicBezTo>
                <a:cubicBezTo>
                  <a:pt x="60" y="74"/>
                  <a:pt x="60" y="73"/>
                  <a:pt x="60" y="73"/>
                </a:cubicBezTo>
                <a:cubicBezTo>
                  <a:pt x="61" y="71"/>
                  <a:pt x="61" y="71"/>
                  <a:pt x="61" y="71"/>
                </a:cubicBezTo>
                <a:cubicBezTo>
                  <a:pt x="58" y="70"/>
                  <a:pt x="58" y="70"/>
                  <a:pt x="58" y="70"/>
                </a:cubicBezTo>
                <a:cubicBezTo>
                  <a:pt x="57" y="71"/>
                  <a:pt x="57" y="71"/>
                  <a:pt x="57" y="71"/>
                </a:cubicBezTo>
                <a:cubicBezTo>
                  <a:pt x="57" y="71"/>
                  <a:pt x="56" y="72"/>
                  <a:pt x="56" y="71"/>
                </a:cubicBezTo>
                <a:cubicBezTo>
                  <a:pt x="56" y="71"/>
                  <a:pt x="56" y="71"/>
                  <a:pt x="56" y="71"/>
                </a:cubicBezTo>
                <a:cubicBezTo>
                  <a:pt x="55" y="71"/>
                  <a:pt x="55" y="71"/>
                  <a:pt x="55" y="71"/>
                </a:cubicBezTo>
                <a:cubicBezTo>
                  <a:pt x="54" y="69"/>
                  <a:pt x="54" y="69"/>
                  <a:pt x="54" y="69"/>
                </a:cubicBezTo>
                <a:cubicBezTo>
                  <a:pt x="52" y="69"/>
                  <a:pt x="52" y="69"/>
                  <a:pt x="52" y="69"/>
                </a:cubicBezTo>
                <a:cubicBezTo>
                  <a:pt x="51" y="71"/>
                  <a:pt x="51" y="71"/>
                  <a:pt x="51" y="71"/>
                </a:cubicBezTo>
                <a:cubicBezTo>
                  <a:pt x="51" y="71"/>
                  <a:pt x="51" y="71"/>
                  <a:pt x="50" y="71"/>
                </a:cubicBezTo>
                <a:cubicBezTo>
                  <a:pt x="50" y="71"/>
                  <a:pt x="50" y="71"/>
                  <a:pt x="50" y="71"/>
                </a:cubicBezTo>
                <a:cubicBezTo>
                  <a:pt x="50" y="72"/>
                  <a:pt x="50" y="71"/>
                  <a:pt x="49" y="71"/>
                </a:cubicBezTo>
                <a:cubicBezTo>
                  <a:pt x="48" y="70"/>
                  <a:pt x="48" y="70"/>
                  <a:pt x="48" y="70"/>
                </a:cubicBezTo>
                <a:cubicBezTo>
                  <a:pt x="46" y="71"/>
                  <a:pt x="46" y="71"/>
                  <a:pt x="46" y="71"/>
                </a:cubicBezTo>
                <a:cubicBezTo>
                  <a:pt x="46" y="73"/>
                  <a:pt x="46" y="73"/>
                  <a:pt x="46" y="73"/>
                </a:cubicBezTo>
                <a:cubicBezTo>
                  <a:pt x="46" y="73"/>
                  <a:pt x="46" y="74"/>
                  <a:pt x="46" y="74"/>
                </a:cubicBezTo>
                <a:cubicBezTo>
                  <a:pt x="46" y="74"/>
                  <a:pt x="46" y="74"/>
                  <a:pt x="46" y="74"/>
                </a:cubicBezTo>
                <a:cubicBezTo>
                  <a:pt x="45" y="74"/>
                  <a:pt x="45" y="75"/>
                  <a:pt x="45" y="74"/>
                </a:cubicBezTo>
                <a:cubicBezTo>
                  <a:pt x="43" y="74"/>
                  <a:pt x="43" y="74"/>
                  <a:pt x="43" y="74"/>
                </a:cubicBezTo>
                <a:cubicBezTo>
                  <a:pt x="41" y="76"/>
                  <a:pt x="41" y="76"/>
                  <a:pt x="41" y="76"/>
                </a:cubicBezTo>
                <a:cubicBezTo>
                  <a:pt x="43" y="78"/>
                  <a:pt x="43" y="78"/>
                  <a:pt x="43" y="78"/>
                </a:cubicBezTo>
                <a:cubicBezTo>
                  <a:pt x="43" y="78"/>
                  <a:pt x="43" y="78"/>
                  <a:pt x="43" y="79"/>
                </a:cubicBezTo>
                <a:cubicBezTo>
                  <a:pt x="43" y="79"/>
                  <a:pt x="43" y="79"/>
                  <a:pt x="43" y="79"/>
                </a:cubicBezTo>
                <a:cubicBezTo>
                  <a:pt x="43" y="79"/>
                  <a:pt x="43" y="79"/>
                  <a:pt x="42" y="80"/>
                </a:cubicBezTo>
                <a:cubicBezTo>
                  <a:pt x="40" y="80"/>
                  <a:pt x="40" y="80"/>
                  <a:pt x="40" y="80"/>
                </a:cubicBezTo>
                <a:cubicBezTo>
                  <a:pt x="40" y="83"/>
                  <a:pt x="40" y="83"/>
                  <a:pt x="40" y="83"/>
                </a:cubicBezTo>
                <a:cubicBezTo>
                  <a:pt x="42" y="83"/>
                  <a:pt x="42" y="83"/>
                  <a:pt x="42" y="83"/>
                </a:cubicBezTo>
                <a:cubicBezTo>
                  <a:pt x="43" y="83"/>
                  <a:pt x="43" y="84"/>
                  <a:pt x="43" y="84"/>
                </a:cubicBezTo>
                <a:cubicBezTo>
                  <a:pt x="43" y="84"/>
                  <a:pt x="43" y="84"/>
                  <a:pt x="43" y="84"/>
                </a:cubicBezTo>
                <a:cubicBezTo>
                  <a:pt x="43" y="85"/>
                  <a:pt x="43" y="85"/>
                  <a:pt x="43" y="85"/>
                </a:cubicBezTo>
                <a:cubicBezTo>
                  <a:pt x="41" y="87"/>
                  <a:pt x="41" y="87"/>
                  <a:pt x="41" y="87"/>
                </a:cubicBezTo>
                <a:cubicBezTo>
                  <a:pt x="43" y="89"/>
                  <a:pt x="43" y="89"/>
                  <a:pt x="43" y="89"/>
                </a:cubicBezTo>
                <a:cubicBezTo>
                  <a:pt x="45" y="89"/>
                  <a:pt x="45" y="89"/>
                  <a:pt x="45" y="89"/>
                </a:cubicBezTo>
                <a:cubicBezTo>
                  <a:pt x="45" y="88"/>
                  <a:pt x="45" y="89"/>
                  <a:pt x="46" y="89"/>
                </a:cubicBezTo>
                <a:cubicBezTo>
                  <a:pt x="46" y="89"/>
                  <a:pt x="46" y="89"/>
                  <a:pt x="46" y="89"/>
                </a:cubicBezTo>
                <a:cubicBezTo>
                  <a:pt x="46" y="89"/>
                  <a:pt x="46" y="90"/>
                  <a:pt x="46" y="90"/>
                </a:cubicBezTo>
                <a:cubicBezTo>
                  <a:pt x="46" y="92"/>
                  <a:pt x="46" y="92"/>
                  <a:pt x="46" y="92"/>
                </a:cubicBezTo>
                <a:cubicBezTo>
                  <a:pt x="48" y="93"/>
                  <a:pt x="48" y="93"/>
                  <a:pt x="48" y="93"/>
                </a:cubicBezTo>
                <a:cubicBezTo>
                  <a:pt x="49" y="92"/>
                  <a:pt x="49" y="92"/>
                  <a:pt x="49" y="92"/>
                </a:cubicBezTo>
                <a:cubicBezTo>
                  <a:pt x="50" y="92"/>
                  <a:pt x="50" y="91"/>
                  <a:pt x="50" y="91"/>
                </a:cubicBezTo>
                <a:cubicBezTo>
                  <a:pt x="50" y="91"/>
                  <a:pt x="50" y="91"/>
                  <a:pt x="50" y="91"/>
                </a:cubicBezTo>
                <a:cubicBezTo>
                  <a:pt x="51" y="92"/>
                  <a:pt x="51" y="92"/>
                  <a:pt x="51" y="92"/>
                </a:cubicBezTo>
                <a:cubicBezTo>
                  <a:pt x="52" y="94"/>
                  <a:pt x="52" y="94"/>
                  <a:pt x="52" y="94"/>
                </a:cubicBezTo>
                <a:cubicBezTo>
                  <a:pt x="55" y="94"/>
                  <a:pt x="55" y="94"/>
                  <a:pt x="55" y="94"/>
                </a:cubicBezTo>
                <a:cubicBezTo>
                  <a:pt x="55" y="92"/>
                  <a:pt x="55" y="92"/>
                  <a:pt x="55" y="92"/>
                </a:cubicBezTo>
                <a:cubicBezTo>
                  <a:pt x="55" y="92"/>
                  <a:pt x="55" y="92"/>
                  <a:pt x="56" y="91"/>
                </a:cubicBezTo>
                <a:cubicBezTo>
                  <a:pt x="56" y="91"/>
                  <a:pt x="56" y="91"/>
                  <a:pt x="56" y="91"/>
                </a:cubicBezTo>
                <a:cubicBezTo>
                  <a:pt x="56" y="91"/>
                  <a:pt x="57" y="91"/>
                  <a:pt x="57" y="92"/>
                </a:cubicBezTo>
                <a:cubicBezTo>
                  <a:pt x="58" y="93"/>
                  <a:pt x="58" y="93"/>
                  <a:pt x="58" y="93"/>
                </a:cubicBezTo>
                <a:cubicBezTo>
                  <a:pt x="61" y="92"/>
                  <a:pt x="61" y="92"/>
                  <a:pt x="61" y="92"/>
                </a:cubicBezTo>
                <a:cubicBezTo>
                  <a:pt x="60" y="90"/>
                  <a:pt x="60" y="90"/>
                  <a:pt x="60" y="90"/>
                </a:cubicBezTo>
                <a:cubicBezTo>
                  <a:pt x="60" y="90"/>
                  <a:pt x="60" y="89"/>
                  <a:pt x="60" y="89"/>
                </a:cubicBezTo>
                <a:cubicBezTo>
                  <a:pt x="60" y="89"/>
                  <a:pt x="60" y="89"/>
                  <a:pt x="60" y="89"/>
                </a:cubicBezTo>
                <a:cubicBezTo>
                  <a:pt x="61" y="89"/>
                  <a:pt x="61" y="88"/>
                  <a:pt x="62" y="89"/>
                </a:cubicBezTo>
                <a:cubicBezTo>
                  <a:pt x="63" y="89"/>
                  <a:pt x="63" y="89"/>
                  <a:pt x="63" y="89"/>
                </a:cubicBezTo>
                <a:cubicBezTo>
                  <a:pt x="65" y="87"/>
                  <a:pt x="65" y="87"/>
                  <a:pt x="65" y="87"/>
                </a:cubicBezTo>
                <a:cubicBezTo>
                  <a:pt x="63" y="85"/>
                  <a:pt x="63" y="85"/>
                  <a:pt x="63" y="85"/>
                </a:cubicBezTo>
                <a:cubicBezTo>
                  <a:pt x="63" y="85"/>
                  <a:pt x="63" y="85"/>
                  <a:pt x="63" y="84"/>
                </a:cubicBezTo>
                <a:cubicBezTo>
                  <a:pt x="63" y="84"/>
                  <a:pt x="63" y="84"/>
                  <a:pt x="63" y="84"/>
                </a:cubicBezTo>
                <a:cubicBezTo>
                  <a:pt x="63" y="84"/>
                  <a:pt x="64" y="83"/>
                  <a:pt x="64" y="83"/>
                </a:cubicBezTo>
                <a:lnTo>
                  <a:pt x="66" y="83"/>
                </a:lnTo>
                <a:close/>
                <a:moveTo>
                  <a:pt x="84" y="72"/>
                </a:moveTo>
                <a:cubicBezTo>
                  <a:pt x="80" y="72"/>
                  <a:pt x="77" y="69"/>
                  <a:pt x="77" y="65"/>
                </a:cubicBezTo>
                <a:cubicBezTo>
                  <a:pt x="77" y="62"/>
                  <a:pt x="80" y="58"/>
                  <a:pt x="84" y="58"/>
                </a:cubicBezTo>
                <a:cubicBezTo>
                  <a:pt x="88" y="58"/>
                  <a:pt x="91" y="62"/>
                  <a:pt x="91" y="65"/>
                </a:cubicBezTo>
                <a:cubicBezTo>
                  <a:pt x="91" y="69"/>
                  <a:pt x="88" y="72"/>
                  <a:pt x="84" y="72"/>
                </a:cubicBezTo>
                <a:close/>
                <a:moveTo>
                  <a:pt x="103" y="68"/>
                </a:moveTo>
                <a:cubicBezTo>
                  <a:pt x="103" y="63"/>
                  <a:pt x="103" y="63"/>
                  <a:pt x="103" y="63"/>
                </a:cubicBezTo>
                <a:cubicBezTo>
                  <a:pt x="100" y="62"/>
                  <a:pt x="100" y="62"/>
                  <a:pt x="100" y="62"/>
                </a:cubicBezTo>
                <a:cubicBezTo>
                  <a:pt x="99" y="61"/>
                  <a:pt x="98" y="61"/>
                  <a:pt x="98" y="60"/>
                </a:cubicBezTo>
                <a:cubicBezTo>
                  <a:pt x="98" y="60"/>
                  <a:pt x="98" y="60"/>
                  <a:pt x="98" y="60"/>
                </a:cubicBezTo>
                <a:cubicBezTo>
                  <a:pt x="97" y="59"/>
                  <a:pt x="97" y="57"/>
                  <a:pt x="98" y="56"/>
                </a:cubicBezTo>
                <a:cubicBezTo>
                  <a:pt x="99" y="54"/>
                  <a:pt x="99" y="54"/>
                  <a:pt x="99" y="54"/>
                </a:cubicBezTo>
                <a:cubicBezTo>
                  <a:pt x="95" y="50"/>
                  <a:pt x="95" y="50"/>
                  <a:pt x="95" y="50"/>
                </a:cubicBezTo>
                <a:cubicBezTo>
                  <a:pt x="93" y="51"/>
                  <a:pt x="93" y="51"/>
                  <a:pt x="93" y="51"/>
                </a:cubicBezTo>
                <a:cubicBezTo>
                  <a:pt x="92" y="52"/>
                  <a:pt x="90" y="52"/>
                  <a:pt x="89" y="52"/>
                </a:cubicBezTo>
                <a:cubicBezTo>
                  <a:pt x="89" y="52"/>
                  <a:pt x="89" y="52"/>
                  <a:pt x="89" y="52"/>
                </a:cubicBezTo>
                <a:cubicBezTo>
                  <a:pt x="88" y="51"/>
                  <a:pt x="88" y="50"/>
                  <a:pt x="87" y="49"/>
                </a:cubicBezTo>
                <a:cubicBezTo>
                  <a:pt x="86" y="47"/>
                  <a:pt x="86" y="47"/>
                  <a:pt x="86" y="47"/>
                </a:cubicBezTo>
                <a:cubicBezTo>
                  <a:pt x="81" y="47"/>
                  <a:pt x="81" y="47"/>
                  <a:pt x="81" y="47"/>
                </a:cubicBezTo>
                <a:cubicBezTo>
                  <a:pt x="80" y="49"/>
                  <a:pt x="80" y="49"/>
                  <a:pt x="80" y="49"/>
                </a:cubicBezTo>
                <a:cubicBezTo>
                  <a:pt x="80" y="50"/>
                  <a:pt x="79" y="51"/>
                  <a:pt x="78" y="52"/>
                </a:cubicBezTo>
                <a:cubicBezTo>
                  <a:pt x="78" y="52"/>
                  <a:pt x="78" y="52"/>
                  <a:pt x="78" y="52"/>
                </a:cubicBezTo>
                <a:cubicBezTo>
                  <a:pt x="77" y="52"/>
                  <a:pt x="76" y="52"/>
                  <a:pt x="75" y="51"/>
                </a:cubicBezTo>
                <a:cubicBezTo>
                  <a:pt x="72" y="50"/>
                  <a:pt x="72" y="50"/>
                  <a:pt x="72" y="50"/>
                </a:cubicBezTo>
                <a:cubicBezTo>
                  <a:pt x="69" y="54"/>
                  <a:pt x="69" y="54"/>
                  <a:pt x="69" y="54"/>
                </a:cubicBezTo>
                <a:cubicBezTo>
                  <a:pt x="70" y="56"/>
                  <a:pt x="70" y="56"/>
                  <a:pt x="70" y="56"/>
                </a:cubicBezTo>
                <a:cubicBezTo>
                  <a:pt x="70" y="57"/>
                  <a:pt x="70" y="59"/>
                  <a:pt x="70" y="60"/>
                </a:cubicBezTo>
                <a:cubicBezTo>
                  <a:pt x="70" y="60"/>
                  <a:pt x="70" y="60"/>
                  <a:pt x="70" y="60"/>
                </a:cubicBezTo>
                <a:cubicBezTo>
                  <a:pt x="69" y="61"/>
                  <a:pt x="69" y="61"/>
                  <a:pt x="68" y="62"/>
                </a:cubicBezTo>
                <a:cubicBezTo>
                  <a:pt x="65" y="63"/>
                  <a:pt x="65" y="63"/>
                  <a:pt x="65" y="63"/>
                </a:cubicBezTo>
                <a:cubicBezTo>
                  <a:pt x="65" y="68"/>
                  <a:pt x="65" y="68"/>
                  <a:pt x="65" y="68"/>
                </a:cubicBezTo>
                <a:cubicBezTo>
                  <a:pt x="68" y="69"/>
                  <a:pt x="68" y="69"/>
                  <a:pt x="68" y="69"/>
                </a:cubicBezTo>
                <a:cubicBezTo>
                  <a:pt x="69" y="69"/>
                  <a:pt x="69" y="70"/>
                  <a:pt x="70" y="71"/>
                </a:cubicBezTo>
                <a:cubicBezTo>
                  <a:pt x="70" y="71"/>
                  <a:pt x="70" y="71"/>
                  <a:pt x="70" y="71"/>
                </a:cubicBezTo>
                <a:cubicBezTo>
                  <a:pt x="70" y="72"/>
                  <a:pt x="70" y="73"/>
                  <a:pt x="70" y="74"/>
                </a:cubicBezTo>
                <a:cubicBezTo>
                  <a:pt x="69" y="77"/>
                  <a:pt x="69" y="77"/>
                  <a:pt x="69" y="77"/>
                </a:cubicBezTo>
                <a:cubicBezTo>
                  <a:pt x="72" y="80"/>
                  <a:pt x="72" y="80"/>
                  <a:pt x="72" y="80"/>
                </a:cubicBezTo>
                <a:cubicBezTo>
                  <a:pt x="75" y="79"/>
                  <a:pt x="75" y="79"/>
                  <a:pt x="75" y="79"/>
                </a:cubicBezTo>
                <a:cubicBezTo>
                  <a:pt x="76" y="79"/>
                  <a:pt x="77" y="79"/>
                  <a:pt x="78" y="79"/>
                </a:cubicBezTo>
                <a:cubicBezTo>
                  <a:pt x="78" y="79"/>
                  <a:pt x="78" y="79"/>
                  <a:pt x="78" y="79"/>
                </a:cubicBezTo>
                <a:cubicBezTo>
                  <a:pt x="79" y="80"/>
                  <a:pt x="80" y="80"/>
                  <a:pt x="80" y="81"/>
                </a:cubicBezTo>
                <a:cubicBezTo>
                  <a:pt x="81" y="84"/>
                  <a:pt x="81" y="84"/>
                  <a:pt x="81" y="84"/>
                </a:cubicBezTo>
                <a:cubicBezTo>
                  <a:pt x="86" y="84"/>
                  <a:pt x="86" y="84"/>
                  <a:pt x="86" y="84"/>
                </a:cubicBezTo>
                <a:cubicBezTo>
                  <a:pt x="87" y="81"/>
                  <a:pt x="87" y="81"/>
                  <a:pt x="87" y="81"/>
                </a:cubicBezTo>
                <a:cubicBezTo>
                  <a:pt x="88" y="80"/>
                  <a:pt x="88" y="80"/>
                  <a:pt x="89" y="79"/>
                </a:cubicBezTo>
                <a:cubicBezTo>
                  <a:pt x="89" y="79"/>
                  <a:pt x="89" y="79"/>
                  <a:pt x="89" y="79"/>
                </a:cubicBezTo>
                <a:cubicBezTo>
                  <a:pt x="90" y="79"/>
                  <a:pt x="92" y="79"/>
                  <a:pt x="93" y="79"/>
                </a:cubicBezTo>
                <a:cubicBezTo>
                  <a:pt x="95" y="80"/>
                  <a:pt x="95" y="80"/>
                  <a:pt x="95" y="80"/>
                </a:cubicBezTo>
                <a:cubicBezTo>
                  <a:pt x="99" y="77"/>
                  <a:pt x="99" y="77"/>
                  <a:pt x="99" y="77"/>
                </a:cubicBezTo>
                <a:cubicBezTo>
                  <a:pt x="98" y="74"/>
                  <a:pt x="98" y="74"/>
                  <a:pt x="98" y="74"/>
                </a:cubicBezTo>
                <a:cubicBezTo>
                  <a:pt x="97" y="73"/>
                  <a:pt x="97" y="72"/>
                  <a:pt x="98" y="71"/>
                </a:cubicBezTo>
                <a:cubicBezTo>
                  <a:pt x="98" y="71"/>
                  <a:pt x="98" y="71"/>
                  <a:pt x="98" y="71"/>
                </a:cubicBezTo>
                <a:cubicBezTo>
                  <a:pt x="98" y="70"/>
                  <a:pt x="99" y="69"/>
                  <a:pt x="100" y="69"/>
                </a:cubicBezTo>
                <a:lnTo>
                  <a:pt x="103" y="68"/>
                </a:lnTo>
                <a:close/>
                <a:moveTo>
                  <a:pt x="35" y="48"/>
                </a:moveTo>
                <a:cubicBezTo>
                  <a:pt x="28" y="48"/>
                  <a:pt x="22" y="42"/>
                  <a:pt x="22" y="35"/>
                </a:cubicBezTo>
                <a:cubicBezTo>
                  <a:pt x="22" y="28"/>
                  <a:pt x="28" y="22"/>
                  <a:pt x="35" y="22"/>
                </a:cubicBezTo>
                <a:cubicBezTo>
                  <a:pt x="42" y="22"/>
                  <a:pt x="48" y="28"/>
                  <a:pt x="48" y="35"/>
                </a:cubicBezTo>
                <a:cubicBezTo>
                  <a:pt x="48" y="42"/>
                  <a:pt x="42" y="48"/>
                  <a:pt x="35" y="48"/>
                </a:cubicBezTo>
                <a:close/>
                <a:moveTo>
                  <a:pt x="71" y="40"/>
                </a:moveTo>
                <a:cubicBezTo>
                  <a:pt x="71" y="30"/>
                  <a:pt x="71" y="30"/>
                  <a:pt x="71" y="30"/>
                </a:cubicBezTo>
                <a:cubicBezTo>
                  <a:pt x="65" y="28"/>
                  <a:pt x="65" y="28"/>
                  <a:pt x="65" y="28"/>
                </a:cubicBezTo>
                <a:cubicBezTo>
                  <a:pt x="63" y="28"/>
                  <a:pt x="62" y="26"/>
                  <a:pt x="61" y="24"/>
                </a:cubicBezTo>
                <a:cubicBezTo>
                  <a:pt x="61" y="24"/>
                  <a:pt x="61" y="24"/>
                  <a:pt x="61" y="24"/>
                </a:cubicBezTo>
                <a:cubicBezTo>
                  <a:pt x="60" y="22"/>
                  <a:pt x="60" y="20"/>
                  <a:pt x="61" y="18"/>
                </a:cubicBezTo>
                <a:cubicBezTo>
                  <a:pt x="64" y="13"/>
                  <a:pt x="64" y="13"/>
                  <a:pt x="64" y="13"/>
                </a:cubicBezTo>
                <a:cubicBezTo>
                  <a:pt x="57" y="7"/>
                  <a:pt x="57" y="7"/>
                  <a:pt x="57" y="7"/>
                </a:cubicBezTo>
                <a:cubicBezTo>
                  <a:pt x="52" y="9"/>
                  <a:pt x="52" y="9"/>
                  <a:pt x="52" y="9"/>
                </a:cubicBezTo>
                <a:cubicBezTo>
                  <a:pt x="50" y="10"/>
                  <a:pt x="48" y="10"/>
                  <a:pt x="46" y="9"/>
                </a:cubicBezTo>
                <a:cubicBezTo>
                  <a:pt x="46" y="9"/>
                  <a:pt x="46" y="9"/>
                  <a:pt x="46" y="9"/>
                </a:cubicBezTo>
                <a:cubicBezTo>
                  <a:pt x="44" y="8"/>
                  <a:pt x="42" y="7"/>
                  <a:pt x="42" y="5"/>
                </a:cubicBezTo>
                <a:cubicBezTo>
                  <a:pt x="40" y="0"/>
                  <a:pt x="40" y="0"/>
                  <a:pt x="40" y="0"/>
                </a:cubicBezTo>
                <a:cubicBezTo>
                  <a:pt x="30" y="0"/>
                  <a:pt x="30" y="0"/>
                  <a:pt x="30" y="0"/>
                </a:cubicBezTo>
                <a:cubicBezTo>
                  <a:pt x="28" y="5"/>
                  <a:pt x="28" y="5"/>
                  <a:pt x="28" y="5"/>
                </a:cubicBezTo>
                <a:cubicBezTo>
                  <a:pt x="28" y="7"/>
                  <a:pt x="26" y="8"/>
                  <a:pt x="24" y="9"/>
                </a:cubicBezTo>
                <a:cubicBezTo>
                  <a:pt x="24" y="9"/>
                  <a:pt x="24" y="9"/>
                  <a:pt x="24" y="9"/>
                </a:cubicBezTo>
                <a:cubicBezTo>
                  <a:pt x="22" y="10"/>
                  <a:pt x="20" y="10"/>
                  <a:pt x="18" y="9"/>
                </a:cubicBezTo>
                <a:cubicBezTo>
                  <a:pt x="13" y="7"/>
                  <a:pt x="13" y="7"/>
                  <a:pt x="13" y="7"/>
                </a:cubicBezTo>
                <a:cubicBezTo>
                  <a:pt x="7" y="13"/>
                  <a:pt x="7" y="13"/>
                  <a:pt x="7" y="13"/>
                </a:cubicBezTo>
                <a:cubicBezTo>
                  <a:pt x="9" y="18"/>
                  <a:pt x="9" y="18"/>
                  <a:pt x="9" y="18"/>
                </a:cubicBezTo>
                <a:cubicBezTo>
                  <a:pt x="10" y="20"/>
                  <a:pt x="10" y="22"/>
                  <a:pt x="9" y="24"/>
                </a:cubicBezTo>
                <a:cubicBezTo>
                  <a:pt x="9" y="24"/>
                  <a:pt x="9" y="24"/>
                  <a:pt x="9" y="24"/>
                </a:cubicBezTo>
                <a:cubicBezTo>
                  <a:pt x="8" y="26"/>
                  <a:pt x="7" y="28"/>
                  <a:pt x="5" y="28"/>
                </a:cubicBezTo>
                <a:cubicBezTo>
                  <a:pt x="0" y="30"/>
                  <a:pt x="0" y="30"/>
                  <a:pt x="0" y="30"/>
                </a:cubicBezTo>
                <a:cubicBezTo>
                  <a:pt x="0" y="40"/>
                  <a:pt x="0" y="40"/>
                  <a:pt x="0" y="40"/>
                </a:cubicBezTo>
                <a:cubicBezTo>
                  <a:pt x="5" y="42"/>
                  <a:pt x="5" y="42"/>
                  <a:pt x="5" y="42"/>
                </a:cubicBezTo>
                <a:cubicBezTo>
                  <a:pt x="7" y="42"/>
                  <a:pt x="8" y="44"/>
                  <a:pt x="9" y="46"/>
                </a:cubicBezTo>
                <a:cubicBezTo>
                  <a:pt x="9" y="46"/>
                  <a:pt x="9" y="46"/>
                  <a:pt x="9" y="46"/>
                </a:cubicBezTo>
                <a:cubicBezTo>
                  <a:pt x="10" y="48"/>
                  <a:pt x="10" y="50"/>
                  <a:pt x="9" y="52"/>
                </a:cubicBezTo>
                <a:cubicBezTo>
                  <a:pt x="7" y="57"/>
                  <a:pt x="7" y="57"/>
                  <a:pt x="7" y="57"/>
                </a:cubicBezTo>
                <a:cubicBezTo>
                  <a:pt x="13" y="63"/>
                  <a:pt x="13" y="63"/>
                  <a:pt x="13" y="63"/>
                </a:cubicBezTo>
                <a:cubicBezTo>
                  <a:pt x="18" y="61"/>
                  <a:pt x="18" y="61"/>
                  <a:pt x="18" y="61"/>
                </a:cubicBezTo>
                <a:cubicBezTo>
                  <a:pt x="20" y="60"/>
                  <a:pt x="22" y="60"/>
                  <a:pt x="24" y="61"/>
                </a:cubicBezTo>
                <a:cubicBezTo>
                  <a:pt x="24" y="61"/>
                  <a:pt x="24" y="61"/>
                  <a:pt x="24" y="61"/>
                </a:cubicBezTo>
                <a:cubicBezTo>
                  <a:pt x="26" y="62"/>
                  <a:pt x="28" y="63"/>
                  <a:pt x="28" y="65"/>
                </a:cubicBezTo>
                <a:cubicBezTo>
                  <a:pt x="30" y="70"/>
                  <a:pt x="30" y="70"/>
                  <a:pt x="30" y="70"/>
                </a:cubicBezTo>
                <a:cubicBezTo>
                  <a:pt x="40" y="70"/>
                  <a:pt x="40" y="70"/>
                  <a:pt x="40" y="70"/>
                </a:cubicBezTo>
                <a:cubicBezTo>
                  <a:pt x="42" y="65"/>
                  <a:pt x="42" y="65"/>
                  <a:pt x="42" y="65"/>
                </a:cubicBezTo>
                <a:cubicBezTo>
                  <a:pt x="42" y="63"/>
                  <a:pt x="44" y="62"/>
                  <a:pt x="46" y="61"/>
                </a:cubicBezTo>
                <a:cubicBezTo>
                  <a:pt x="46" y="61"/>
                  <a:pt x="46" y="61"/>
                  <a:pt x="46" y="61"/>
                </a:cubicBezTo>
                <a:cubicBezTo>
                  <a:pt x="48" y="60"/>
                  <a:pt x="50" y="60"/>
                  <a:pt x="52" y="61"/>
                </a:cubicBezTo>
                <a:cubicBezTo>
                  <a:pt x="57" y="63"/>
                  <a:pt x="57" y="63"/>
                  <a:pt x="57" y="63"/>
                </a:cubicBezTo>
                <a:cubicBezTo>
                  <a:pt x="64" y="57"/>
                  <a:pt x="64" y="57"/>
                  <a:pt x="64" y="57"/>
                </a:cubicBezTo>
                <a:cubicBezTo>
                  <a:pt x="61" y="52"/>
                  <a:pt x="61" y="52"/>
                  <a:pt x="61" y="52"/>
                </a:cubicBezTo>
                <a:cubicBezTo>
                  <a:pt x="60" y="50"/>
                  <a:pt x="60" y="48"/>
                  <a:pt x="61" y="46"/>
                </a:cubicBezTo>
                <a:cubicBezTo>
                  <a:pt x="61" y="46"/>
                  <a:pt x="61" y="46"/>
                  <a:pt x="61" y="46"/>
                </a:cubicBezTo>
                <a:cubicBezTo>
                  <a:pt x="62" y="44"/>
                  <a:pt x="63" y="42"/>
                  <a:pt x="65" y="42"/>
                </a:cubicBezTo>
                <a:lnTo>
                  <a:pt x="71" y="40"/>
                </a:lnTo>
                <a:close/>
              </a:path>
            </a:pathLst>
          </a:custGeom>
          <a:solidFill>
            <a:srgbClr val="2A9EBC"/>
          </a:solidFill>
          <a:ln>
            <a:noFill/>
          </a:ln>
        </p:spPr>
        <p:txBody>
          <a:bodyPr vert="horz" wrap="square" lIns="91440" tIns="45720" rIns="91440" bIns="45720" numCol="1" anchor="t" anchorCtr="0" compatLnSpc="1">
            <a:prstTxWarp prst="textNoShape">
              <a:avLst/>
            </a:prstTxWarp>
          </a:bodyPr>
          <a:lstStyle/>
          <a:p>
            <a:endParaRPr lang="bg-BG"/>
          </a:p>
        </p:txBody>
      </p:sp>
    </p:spTree>
    <p:extLst>
      <p:ext uri="{BB962C8B-B14F-4D97-AF65-F5344CB8AC3E}">
        <p14:creationId xmlns:p14="http://schemas.microsoft.com/office/powerpoint/2010/main" val="1851888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621E88-1571-4FC3-B5EB-4050126F545C}"/>
              </a:ext>
            </a:extLst>
          </p:cNvPr>
          <p:cNvSpPr txBox="1">
            <a:spLocks/>
          </p:cNvSpPr>
          <p:nvPr/>
        </p:nvSpPr>
        <p:spPr>
          <a:xfrm>
            <a:off x="304800" y="1983105"/>
            <a:ext cx="11887200" cy="28917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solidFill>
              </a:rPr>
              <a:t>Thank You</a:t>
            </a:r>
          </a:p>
          <a:p>
            <a:pPr algn="ctr"/>
            <a:endParaRPr lang="en-US" sz="3600" b="1" dirty="0">
              <a:solidFill>
                <a:schemeClr val="accent1"/>
              </a:solidFill>
            </a:endParaRPr>
          </a:p>
          <a:p>
            <a:pPr algn="ctr"/>
            <a:r>
              <a:rPr lang="en-US" sz="3600" b="1" dirty="0">
                <a:solidFill>
                  <a:schemeClr val="accent1"/>
                </a:solidFill>
              </a:rPr>
              <a:t>Feel free to reach out</a:t>
            </a:r>
          </a:p>
          <a:p>
            <a:pPr algn="ctr"/>
            <a:endParaRPr lang="en-US" sz="3600" b="1" dirty="0">
              <a:solidFill>
                <a:schemeClr val="accent1"/>
              </a:solidFill>
            </a:endParaRPr>
          </a:p>
          <a:p>
            <a:pPr algn="ctr"/>
            <a:r>
              <a:rPr lang="en-US" sz="3600" b="1" dirty="0">
                <a:solidFill>
                  <a:schemeClr val="accent1"/>
                </a:solidFill>
              </a:rPr>
              <a:t>eric.languille@terranoha.com</a:t>
            </a:r>
          </a:p>
        </p:txBody>
      </p:sp>
    </p:spTree>
    <p:extLst>
      <p:ext uri="{BB962C8B-B14F-4D97-AF65-F5344CB8AC3E}">
        <p14:creationId xmlns:p14="http://schemas.microsoft.com/office/powerpoint/2010/main" val="253198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10" y="2097305"/>
            <a:ext cx="7020129" cy="1921021"/>
          </a:xfrm>
        </p:spPr>
        <p:txBody>
          <a:bodyPr>
            <a:normAutofit/>
          </a:bodyPr>
          <a:lstStyle/>
          <a:p>
            <a:r>
              <a:rPr lang="en-US" b="1" dirty="0">
                <a:solidFill>
                  <a:srgbClr val="279ED1"/>
                </a:solidFill>
              </a:rPr>
              <a:t>Digitization and automation in the B to B financial area</a:t>
            </a:r>
          </a:p>
        </p:txBody>
      </p:sp>
      <p:pic>
        <p:nvPicPr>
          <p:cNvPr id="53" name="Picture Placeholder 52" descr="A picture containing text&#10;&#10;Description automatically generated">
            <a:extLst>
              <a:ext uri="{FF2B5EF4-FFF2-40B4-BE49-F238E27FC236}">
                <a16:creationId xmlns:a16="http://schemas.microsoft.com/office/drawing/2014/main" id="{076D2AD3-376B-4E83-8722-76DE56B2D36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39728" r="39728"/>
          <a:stretch>
            <a:fillRect/>
          </a:stretch>
        </p:blipFill>
        <p:spPr/>
      </p:pic>
    </p:spTree>
    <p:extLst>
      <p:ext uri="{BB962C8B-B14F-4D97-AF65-F5344CB8AC3E}">
        <p14:creationId xmlns:p14="http://schemas.microsoft.com/office/powerpoint/2010/main" val="292536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7382EB4D-A976-4430-8394-601C9021753E}"/>
              </a:ext>
            </a:extLst>
          </p:cNvPr>
          <p:cNvGrpSpPr/>
          <p:nvPr/>
        </p:nvGrpSpPr>
        <p:grpSpPr>
          <a:xfrm>
            <a:off x="6747" y="4814595"/>
            <a:ext cx="4385522" cy="2043403"/>
            <a:chOff x="55850" y="4425903"/>
            <a:chExt cx="4385522" cy="2043403"/>
          </a:xfrm>
        </p:grpSpPr>
        <p:sp>
          <p:nvSpPr>
            <p:cNvPr id="16" name="Rectangle: Rounded Corners 15">
              <a:extLst>
                <a:ext uri="{FF2B5EF4-FFF2-40B4-BE49-F238E27FC236}">
                  <a16:creationId xmlns:a16="http://schemas.microsoft.com/office/drawing/2014/main" id="{226EB061-6A45-4E35-828E-2C4E43D1FA0D}"/>
                </a:ext>
              </a:extLst>
            </p:cNvPr>
            <p:cNvSpPr/>
            <p:nvPr/>
          </p:nvSpPr>
          <p:spPr>
            <a:xfrm>
              <a:off x="55850" y="4425903"/>
              <a:ext cx="4010819" cy="2043403"/>
            </a:xfrm>
            <a:prstGeom prst="roundRect">
              <a:avLst>
                <a:gd name="adj"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descr="A person wearing glasses&#10;&#10;Description automatically generated with low confidence">
              <a:extLst>
                <a:ext uri="{FF2B5EF4-FFF2-40B4-BE49-F238E27FC236}">
                  <a16:creationId xmlns:a16="http://schemas.microsoft.com/office/drawing/2014/main" id="{232BAF92-5A1B-48A9-A766-E376EB1BD3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20" y="4929197"/>
              <a:ext cx="951021" cy="951021"/>
            </a:xfrm>
            <a:prstGeom prst="rect">
              <a:avLst/>
            </a:prstGeom>
          </p:spPr>
        </p:pic>
        <p:grpSp>
          <p:nvGrpSpPr>
            <p:cNvPr id="17" name="Group 16">
              <a:extLst>
                <a:ext uri="{FF2B5EF4-FFF2-40B4-BE49-F238E27FC236}">
                  <a16:creationId xmlns:a16="http://schemas.microsoft.com/office/drawing/2014/main" id="{E9A214A2-432A-4212-8608-E07DE354C3F4}"/>
                </a:ext>
              </a:extLst>
            </p:cNvPr>
            <p:cNvGrpSpPr/>
            <p:nvPr/>
          </p:nvGrpSpPr>
          <p:grpSpPr>
            <a:xfrm>
              <a:off x="1281265" y="4917560"/>
              <a:ext cx="3160107" cy="986933"/>
              <a:chOff x="1534017" y="5141541"/>
              <a:chExt cx="3160107" cy="986933"/>
            </a:xfrm>
          </p:grpSpPr>
          <p:sp>
            <p:nvSpPr>
              <p:cNvPr id="9" name="TextBox 8">
                <a:extLst>
                  <a:ext uri="{FF2B5EF4-FFF2-40B4-BE49-F238E27FC236}">
                    <a16:creationId xmlns:a16="http://schemas.microsoft.com/office/drawing/2014/main" id="{57C2EDC3-A99A-4BA0-B6C8-6E8ED092F3CE}"/>
                  </a:ext>
                </a:extLst>
              </p:cNvPr>
              <p:cNvSpPr txBox="1"/>
              <p:nvPr/>
            </p:nvSpPr>
            <p:spPr>
              <a:xfrm>
                <a:off x="1534017" y="5141541"/>
                <a:ext cx="2361514" cy="677108"/>
              </a:xfrm>
              <a:prstGeom prst="rect">
                <a:avLst/>
              </a:prstGeom>
              <a:noFill/>
            </p:spPr>
            <p:txBody>
              <a:bodyPr wrap="square">
                <a:spAutoFit/>
              </a:bodyPr>
              <a:lstStyle/>
              <a:p>
                <a:pPr>
                  <a:lnSpc>
                    <a:spcPct val="100000"/>
                  </a:lnSpc>
                </a:pPr>
                <a:r>
                  <a:rPr lang="en-US" sz="2000" b="1" i="0">
                    <a:solidFill>
                      <a:schemeClr val="bg1"/>
                    </a:solidFill>
                    <a:effectLst/>
                    <a:latin typeface="+mn-lt"/>
                  </a:rPr>
                  <a:t>Eric</a:t>
                </a:r>
                <a:endParaRPr lang="en-US" sz="1800" b="1" i="0">
                  <a:solidFill>
                    <a:schemeClr val="bg1"/>
                  </a:solidFill>
                  <a:effectLst/>
                  <a:latin typeface="+mn-lt"/>
                </a:endParaRPr>
              </a:p>
              <a:p>
                <a:pPr>
                  <a:lnSpc>
                    <a:spcPct val="100000"/>
                  </a:lnSpc>
                </a:pPr>
                <a:endParaRPr lang="en-US" sz="1800" b="1" i="0">
                  <a:solidFill>
                    <a:schemeClr val="bg1"/>
                  </a:solidFill>
                  <a:effectLst/>
                  <a:latin typeface="+mn-lt"/>
                </a:endParaRPr>
              </a:p>
            </p:txBody>
          </p:sp>
          <p:cxnSp>
            <p:nvCxnSpPr>
              <p:cNvPr id="12" name="Straight Connector 11">
                <a:extLst>
                  <a:ext uri="{FF2B5EF4-FFF2-40B4-BE49-F238E27FC236}">
                    <a16:creationId xmlns:a16="http://schemas.microsoft.com/office/drawing/2014/main" id="{0394E995-1998-4BF3-8839-0BAACBBB9D98}"/>
                  </a:ext>
                </a:extLst>
              </p:cNvPr>
              <p:cNvCxnSpPr>
                <a:cxnSpLocks/>
              </p:cNvCxnSpPr>
              <p:nvPr/>
            </p:nvCxnSpPr>
            <p:spPr>
              <a:xfrm>
                <a:off x="1634277" y="5568215"/>
                <a:ext cx="709127"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E8C8C4-DBD8-4578-8B54-36848166AD46}"/>
                  </a:ext>
                </a:extLst>
              </p:cNvPr>
              <p:cNvSpPr txBox="1"/>
              <p:nvPr/>
            </p:nvSpPr>
            <p:spPr>
              <a:xfrm>
                <a:off x="1534017" y="5605254"/>
                <a:ext cx="3160107" cy="523220"/>
              </a:xfrm>
              <a:prstGeom prst="rect">
                <a:avLst/>
              </a:prstGeom>
              <a:noFill/>
            </p:spPr>
            <p:txBody>
              <a:bodyPr wrap="square">
                <a:spAutoFit/>
              </a:bodyPr>
              <a:lstStyle/>
              <a:p>
                <a:pPr>
                  <a:lnSpc>
                    <a:spcPct val="100000"/>
                  </a:lnSpc>
                </a:pPr>
                <a:r>
                  <a:rPr lang="en-US" sz="1400" b="1">
                    <a:solidFill>
                      <a:schemeClr val="bg1"/>
                    </a:solidFill>
                  </a:rPr>
                  <a:t>CRO</a:t>
                </a:r>
                <a:endParaRPr lang="en-US" sz="1400" b="1">
                  <a:solidFill>
                    <a:schemeClr val="bg1"/>
                  </a:solidFill>
                  <a:effectLst/>
                  <a:latin typeface="+mn-lt"/>
                </a:endParaRPr>
              </a:p>
              <a:p>
                <a:pPr>
                  <a:lnSpc>
                    <a:spcPct val="100000"/>
                  </a:lnSpc>
                </a:pPr>
                <a:r>
                  <a:rPr lang="en-US" sz="1400" b="0">
                    <a:solidFill>
                      <a:schemeClr val="bg1"/>
                    </a:solidFill>
                    <a:effectLst/>
                    <a:latin typeface="+mn-lt"/>
                  </a:rPr>
                  <a:t>GL Trade, </a:t>
                </a:r>
                <a:r>
                  <a:rPr lang="en-US" sz="1400">
                    <a:solidFill>
                      <a:schemeClr val="bg1"/>
                    </a:solidFill>
                  </a:rPr>
                  <a:t>FIS</a:t>
                </a:r>
                <a:r>
                  <a:rPr lang="en-US" sz="1400" b="0">
                    <a:solidFill>
                      <a:schemeClr val="bg1"/>
                    </a:solidFill>
                    <a:effectLst/>
                    <a:latin typeface="+mn-lt"/>
                  </a:rPr>
                  <a:t>, Finastra, Calypso</a:t>
                </a:r>
              </a:p>
            </p:txBody>
          </p:sp>
        </p:grpSp>
      </p:grpSp>
      <p:grpSp>
        <p:nvGrpSpPr>
          <p:cNvPr id="30" name="Group 29">
            <a:extLst>
              <a:ext uri="{FF2B5EF4-FFF2-40B4-BE49-F238E27FC236}">
                <a16:creationId xmlns:a16="http://schemas.microsoft.com/office/drawing/2014/main" id="{9C0C3F07-02A0-4C3B-A8E9-05092AA1ED42}"/>
              </a:ext>
            </a:extLst>
          </p:cNvPr>
          <p:cNvGrpSpPr/>
          <p:nvPr/>
        </p:nvGrpSpPr>
        <p:grpSpPr>
          <a:xfrm>
            <a:off x="4033972" y="4814596"/>
            <a:ext cx="4509169" cy="2043404"/>
            <a:chOff x="6542940" y="274721"/>
            <a:chExt cx="4509169" cy="2043404"/>
          </a:xfrm>
        </p:grpSpPr>
        <p:sp>
          <p:nvSpPr>
            <p:cNvPr id="18" name="Rectangle: Rounded Corners 17">
              <a:extLst>
                <a:ext uri="{FF2B5EF4-FFF2-40B4-BE49-F238E27FC236}">
                  <a16:creationId xmlns:a16="http://schemas.microsoft.com/office/drawing/2014/main" id="{2EEFA5B0-69DF-48D8-8959-4B6E4BFEA469}"/>
                </a:ext>
              </a:extLst>
            </p:cNvPr>
            <p:cNvSpPr/>
            <p:nvPr/>
          </p:nvSpPr>
          <p:spPr>
            <a:xfrm>
              <a:off x="6542940" y="274721"/>
              <a:ext cx="4181254" cy="2043404"/>
            </a:xfrm>
            <a:prstGeom prst="roundRect">
              <a:avLst>
                <a:gd name="adj"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 19">
              <a:extLst>
                <a:ext uri="{FF2B5EF4-FFF2-40B4-BE49-F238E27FC236}">
                  <a16:creationId xmlns:a16="http://schemas.microsoft.com/office/drawing/2014/main" id="{B7EB488D-6106-4878-B0FE-D3837876A5E8}"/>
                </a:ext>
              </a:extLst>
            </p:cNvPr>
            <p:cNvGrpSpPr/>
            <p:nvPr/>
          </p:nvGrpSpPr>
          <p:grpSpPr>
            <a:xfrm>
              <a:off x="7776530" y="738708"/>
              <a:ext cx="3275579" cy="1202377"/>
              <a:chOff x="1534017" y="5141541"/>
              <a:chExt cx="3275579" cy="1202377"/>
            </a:xfrm>
          </p:grpSpPr>
          <p:sp>
            <p:nvSpPr>
              <p:cNvPr id="21" name="TextBox 20">
                <a:extLst>
                  <a:ext uri="{FF2B5EF4-FFF2-40B4-BE49-F238E27FC236}">
                    <a16:creationId xmlns:a16="http://schemas.microsoft.com/office/drawing/2014/main" id="{5BF56A48-3AC8-4321-9718-E5915C1E92DB}"/>
                  </a:ext>
                </a:extLst>
              </p:cNvPr>
              <p:cNvSpPr txBox="1"/>
              <p:nvPr/>
            </p:nvSpPr>
            <p:spPr>
              <a:xfrm>
                <a:off x="1534017" y="5141541"/>
                <a:ext cx="2361514" cy="677108"/>
              </a:xfrm>
              <a:prstGeom prst="rect">
                <a:avLst/>
              </a:prstGeom>
              <a:noFill/>
            </p:spPr>
            <p:txBody>
              <a:bodyPr wrap="square">
                <a:spAutoFit/>
              </a:bodyPr>
              <a:lstStyle/>
              <a:p>
                <a:pPr>
                  <a:lnSpc>
                    <a:spcPct val="100000"/>
                  </a:lnSpc>
                </a:pPr>
                <a:r>
                  <a:rPr lang="en-US" sz="2000" b="1" i="0">
                    <a:solidFill>
                      <a:schemeClr val="bg1"/>
                    </a:solidFill>
                    <a:effectLst/>
                    <a:latin typeface="+mn-lt"/>
                  </a:rPr>
                  <a:t>Olivier</a:t>
                </a:r>
                <a:endParaRPr lang="en-US" sz="1800" b="1" i="0">
                  <a:solidFill>
                    <a:schemeClr val="bg1"/>
                  </a:solidFill>
                  <a:effectLst/>
                  <a:latin typeface="+mn-lt"/>
                </a:endParaRPr>
              </a:p>
              <a:p>
                <a:pPr>
                  <a:lnSpc>
                    <a:spcPct val="100000"/>
                  </a:lnSpc>
                </a:pPr>
                <a:endParaRPr lang="en-US" sz="1800" b="1" i="0">
                  <a:solidFill>
                    <a:schemeClr val="bg1"/>
                  </a:solidFill>
                  <a:effectLst/>
                  <a:latin typeface="+mn-lt"/>
                </a:endParaRPr>
              </a:p>
            </p:txBody>
          </p:sp>
          <p:cxnSp>
            <p:nvCxnSpPr>
              <p:cNvPr id="22" name="Straight Connector 21">
                <a:extLst>
                  <a:ext uri="{FF2B5EF4-FFF2-40B4-BE49-F238E27FC236}">
                    <a16:creationId xmlns:a16="http://schemas.microsoft.com/office/drawing/2014/main" id="{041B5F70-3A7E-47C0-8DC6-DF8091D70DCD}"/>
                  </a:ext>
                </a:extLst>
              </p:cNvPr>
              <p:cNvCxnSpPr>
                <a:cxnSpLocks/>
              </p:cNvCxnSpPr>
              <p:nvPr/>
            </p:nvCxnSpPr>
            <p:spPr>
              <a:xfrm>
                <a:off x="1634277" y="5568215"/>
                <a:ext cx="709127"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BA391FB-4449-410F-BD98-93E3E440EE17}"/>
                  </a:ext>
                </a:extLst>
              </p:cNvPr>
              <p:cNvSpPr txBox="1"/>
              <p:nvPr/>
            </p:nvSpPr>
            <p:spPr>
              <a:xfrm>
                <a:off x="1534017" y="5605254"/>
                <a:ext cx="3275579" cy="738664"/>
              </a:xfrm>
              <a:prstGeom prst="rect">
                <a:avLst/>
              </a:prstGeom>
              <a:noFill/>
            </p:spPr>
            <p:txBody>
              <a:bodyPr wrap="square">
                <a:spAutoFit/>
              </a:bodyPr>
              <a:lstStyle/>
              <a:p>
                <a:pPr>
                  <a:lnSpc>
                    <a:spcPct val="100000"/>
                  </a:lnSpc>
                </a:pPr>
                <a:r>
                  <a:rPr lang="en-US" sz="1400" b="1" i="0">
                    <a:solidFill>
                      <a:schemeClr val="bg1"/>
                    </a:solidFill>
                    <a:effectLst/>
                    <a:latin typeface="+mn-lt"/>
                  </a:rPr>
                  <a:t>CEO</a:t>
                </a:r>
              </a:p>
              <a:p>
                <a:pPr>
                  <a:lnSpc>
                    <a:spcPct val="100000"/>
                  </a:lnSpc>
                </a:pPr>
                <a:r>
                  <a:rPr lang="en-US" sz="1400" b="0" i="0">
                    <a:solidFill>
                      <a:schemeClr val="bg1"/>
                    </a:solidFill>
                    <a:effectLst/>
                    <a:latin typeface="+mn-lt"/>
                  </a:rPr>
                  <a:t>Founder </a:t>
                </a:r>
                <a:r>
                  <a:rPr lang="en-US" sz="1400" b="0" i="0" err="1">
                    <a:solidFill>
                      <a:schemeClr val="bg1"/>
                    </a:solidFill>
                    <a:effectLst/>
                    <a:latin typeface="+mn-lt"/>
                  </a:rPr>
                  <a:t>Olfa</a:t>
                </a:r>
                <a:r>
                  <a:rPr lang="en-US" sz="1400" b="0" i="0">
                    <a:solidFill>
                      <a:schemeClr val="bg1"/>
                    </a:solidFill>
                    <a:effectLst/>
                    <a:latin typeface="+mn-lt"/>
                  </a:rPr>
                  <a:t> Trade </a:t>
                </a:r>
                <a:r>
                  <a:rPr lang="en-US" sz="1100" b="0" i="0">
                    <a:solidFill>
                      <a:schemeClr val="bg1"/>
                    </a:solidFill>
                    <a:effectLst/>
                    <a:latin typeface="+mn-lt"/>
                  </a:rPr>
                  <a:t>(Finastra)</a:t>
                </a:r>
              </a:p>
              <a:p>
                <a:pPr>
                  <a:lnSpc>
                    <a:spcPct val="100000"/>
                  </a:lnSpc>
                </a:pPr>
                <a:r>
                  <a:rPr lang="en-US" sz="1400" b="0" i="0">
                    <a:solidFill>
                      <a:schemeClr val="bg1"/>
                    </a:solidFill>
                    <a:effectLst/>
                    <a:latin typeface="+mn-lt"/>
                  </a:rPr>
                  <a:t>Head of Dev ACM </a:t>
                </a:r>
                <a:r>
                  <a:rPr lang="en-US" sz="1100" b="0" i="0">
                    <a:solidFill>
                      <a:schemeClr val="bg1"/>
                    </a:solidFill>
                    <a:effectLst/>
                    <a:latin typeface="+mn-lt"/>
                  </a:rPr>
                  <a:t>(</a:t>
                </a:r>
                <a:r>
                  <a:rPr lang="en-US" sz="1100" b="0" i="0" err="1">
                    <a:solidFill>
                      <a:schemeClr val="bg1"/>
                    </a:solidFill>
                    <a:effectLst/>
                    <a:latin typeface="+mn-lt"/>
                  </a:rPr>
                  <a:t>Swissquote</a:t>
                </a:r>
                <a:r>
                  <a:rPr lang="en-US" sz="1100" b="0" i="0">
                    <a:solidFill>
                      <a:schemeClr val="bg1"/>
                    </a:solidFill>
                    <a:effectLst/>
                    <a:latin typeface="+mn-lt"/>
                  </a:rPr>
                  <a:t>)</a:t>
                </a:r>
                <a:endParaRPr lang="en-US" sz="1200" b="0" i="0">
                  <a:solidFill>
                    <a:schemeClr val="bg1"/>
                  </a:solidFill>
                  <a:effectLst/>
                  <a:latin typeface="+mn-lt"/>
                </a:endParaRPr>
              </a:p>
            </p:txBody>
          </p:sp>
        </p:grpSp>
        <p:pic>
          <p:nvPicPr>
            <p:cNvPr id="11" name="Picture 10" descr="A person in a suit&#10;&#10;Description automatically generated with medium confidence">
              <a:extLst>
                <a:ext uri="{FF2B5EF4-FFF2-40B4-BE49-F238E27FC236}">
                  <a16:creationId xmlns:a16="http://schemas.microsoft.com/office/drawing/2014/main" id="{5A8407DB-2085-45BF-9E9C-468BC40138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5249" y="765740"/>
              <a:ext cx="951021" cy="951021"/>
            </a:xfrm>
            <a:prstGeom prst="rect">
              <a:avLst/>
            </a:prstGeom>
          </p:spPr>
        </p:pic>
      </p:grpSp>
      <p:sp>
        <p:nvSpPr>
          <p:cNvPr id="32" name="TextBox 9">
            <a:extLst>
              <a:ext uri="{FF2B5EF4-FFF2-40B4-BE49-F238E27FC236}">
                <a16:creationId xmlns:a16="http://schemas.microsoft.com/office/drawing/2014/main" id="{9B79F454-334D-4FDC-9CE0-4C6177108D45}"/>
              </a:ext>
            </a:extLst>
          </p:cNvPr>
          <p:cNvSpPr txBox="1"/>
          <p:nvPr/>
        </p:nvSpPr>
        <p:spPr>
          <a:xfrm>
            <a:off x="2702631" y="1991076"/>
            <a:ext cx="7934266" cy="1938992"/>
          </a:xfrm>
          <a:prstGeom prst="rect">
            <a:avLst/>
          </a:prstGeom>
        </p:spPr>
        <p:txBody>
          <a:bodyPr wrap="square">
            <a:spAutoFit/>
          </a:bodyPr>
          <a:lstStyle>
            <a:defPPr>
              <a:defRPr lang="id-ID"/>
            </a:defPPr>
            <a:lvl1pPr>
              <a:lnSpc>
                <a:spcPct val="200000"/>
              </a:lnSpc>
              <a:defRPr sz="2400" i="1">
                <a:solidFill>
                  <a:schemeClr val="tx1">
                    <a:lumMod val="75000"/>
                    <a:lumOff val="25000"/>
                  </a:schemeClr>
                </a:solidFill>
                <a:latin typeface="Century Gothic" panose="020B0502020202020204" pitchFamily="34" charset="0"/>
                <a:ea typeface="Lato Medium" panose="020F0502020204030203" pitchFamily="34" charset="0"/>
                <a:cs typeface="Lato Medium" panose="020F0502020204030203" pitchFamily="34" charset="0"/>
              </a:defRPr>
            </a:lvl1pPr>
          </a:lstStyle>
          <a:p>
            <a:pPr marL="285750" indent="-285750">
              <a:lnSpc>
                <a:spcPct val="100000"/>
              </a:lnSpc>
              <a:buFont typeface="Courier New" panose="02070309020205020404" pitchFamily="49" charset="0"/>
              <a:buChar char="o"/>
            </a:pPr>
            <a:r>
              <a:rPr lang="en-US" b="0" i="0">
                <a:solidFill>
                  <a:srgbClr val="2D2D39"/>
                </a:solidFill>
                <a:effectLst/>
                <a:latin typeface="+mn-lt"/>
              </a:rPr>
              <a:t>Established </a:t>
            </a:r>
            <a:r>
              <a:rPr lang="en-US" i="0">
                <a:solidFill>
                  <a:srgbClr val="2D2D39"/>
                </a:solidFill>
                <a:latin typeface="+mn-lt"/>
              </a:rPr>
              <a:t>in </a:t>
            </a:r>
            <a:r>
              <a:rPr lang="en-US" b="1" i="0">
                <a:solidFill>
                  <a:srgbClr val="2A9EBC"/>
                </a:solidFill>
                <a:latin typeface="+mn-lt"/>
              </a:rPr>
              <a:t>2019 in Geneva</a:t>
            </a:r>
          </a:p>
          <a:p>
            <a:pPr>
              <a:lnSpc>
                <a:spcPct val="100000"/>
              </a:lnSpc>
            </a:pPr>
            <a:endParaRPr lang="en-US" i="0">
              <a:solidFill>
                <a:srgbClr val="2D2D39"/>
              </a:solidFill>
              <a:latin typeface="+mn-lt"/>
            </a:endParaRPr>
          </a:p>
          <a:p>
            <a:pPr marL="285750" indent="-285750">
              <a:lnSpc>
                <a:spcPct val="100000"/>
              </a:lnSpc>
              <a:buFont typeface="Courier New" panose="02070309020205020404" pitchFamily="49" charset="0"/>
              <a:buChar char="o"/>
            </a:pPr>
            <a:r>
              <a:rPr lang="en-US" b="1" i="0">
                <a:solidFill>
                  <a:srgbClr val="2A9EBC"/>
                </a:solidFill>
                <a:effectLst/>
                <a:latin typeface="+mn-lt"/>
              </a:rPr>
              <a:t>15</a:t>
            </a:r>
            <a:r>
              <a:rPr lang="en-US" b="0" i="0">
                <a:solidFill>
                  <a:srgbClr val="2D2D39"/>
                </a:solidFill>
                <a:effectLst/>
                <a:latin typeface="+mn-lt"/>
              </a:rPr>
              <a:t> Staff</a:t>
            </a:r>
          </a:p>
          <a:p>
            <a:pPr>
              <a:lnSpc>
                <a:spcPct val="100000"/>
              </a:lnSpc>
            </a:pPr>
            <a:endParaRPr lang="en-US" b="0" i="0">
              <a:solidFill>
                <a:srgbClr val="2D2D39"/>
              </a:solidFill>
              <a:effectLst/>
              <a:latin typeface="+mn-lt"/>
            </a:endParaRPr>
          </a:p>
          <a:p>
            <a:pPr marL="285750" indent="-285750">
              <a:lnSpc>
                <a:spcPct val="100000"/>
              </a:lnSpc>
              <a:buFont typeface="Courier New" panose="02070309020205020404" pitchFamily="49" charset="0"/>
              <a:buChar char="o"/>
            </a:pPr>
            <a:r>
              <a:rPr lang="en-US" b="0" i="0">
                <a:solidFill>
                  <a:srgbClr val="2D2D39"/>
                </a:solidFill>
                <a:effectLst/>
                <a:latin typeface="+mn-lt"/>
              </a:rPr>
              <a:t>3 partners, </a:t>
            </a:r>
            <a:r>
              <a:rPr lang="en-US" b="1" i="0">
                <a:solidFill>
                  <a:srgbClr val="2A9EBC"/>
                </a:solidFill>
                <a:effectLst/>
                <a:latin typeface="+mn-lt"/>
              </a:rPr>
              <a:t>60 years of Financial Markets Expertise</a:t>
            </a:r>
          </a:p>
        </p:txBody>
      </p:sp>
      <p:grpSp>
        <p:nvGrpSpPr>
          <p:cNvPr id="37" name="Group 36">
            <a:extLst>
              <a:ext uri="{FF2B5EF4-FFF2-40B4-BE49-F238E27FC236}">
                <a16:creationId xmlns:a16="http://schemas.microsoft.com/office/drawing/2014/main" id="{A551E9DE-E8BD-4A80-896A-7411413CF902}"/>
              </a:ext>
            </a:extLst>
          </p:cNvPr>
          <p:cNvGrpSpPr/>
          <p:nvPr/>
        </p:nvGrpSpPr>
        <p:grpSpPr>
          <a:xfrm>
            <a:off x="8237000" y="4814596"/>
            <a:ext cx="4418044" cy="2043404"/>
            <a:chOff x="4703937" y="4895194"/>
            <a:chExt cx="4418044" cy="2043404"/>
          </a:xfrm>
        </p:grpSpPr>
        <p:grpSp>
          <p:nvGrpSpPr>
            <p:cNvPr id="34" name="Group 33">
              <a:extLst>
                <a:ext uri="{FF2B5EF4-FFF2-40B4-BE49-F238E27FC236}">
                  <a16:creationId xmlns:a16="http://schemas.microsoft.com/office/drawing/2014/main" id="{1901302A-F414-48A2-A9ED-14C8280E6DDB}"/>
                </a:ext>
              </a:extLst>
            </p:cNvPr>
            <p:cNvGrpSpPr/>
            <p:nvPr/>
          </p:nvGrpSpPr>
          <p:grpSpPr>
            <a:xfrm>
              <a:off x="4703937" y="4895194"/>
              <a:ext cx="4418044" cy="2043404"/>
              <a:chOff x="7455159" y="4193397"/>
              <a:chExt cx="4418044" cy="2043404"/>
            </a:xfrm>
          </p:grpSpPr>
          <p:sp>
            <p:nvSpPr>
              <p:cNvPr id="24" name="Rectangle: Rounded Corners 23">
                <a:extLst>
                  <a:ext uri="{FF2B5EF4-FFF2-40B4-BE49-F238E27FC236}">
                    <a16:creationId xmlns:a16="http://schemas.microsoft.com/office/drawing/2014/main" id="{A901EE25-666C-467A-9670-146436652EB9}"/>
                  </a:ext>
                </a:extLst>
              </p:cNvPr>
              <p:cNvSpPr/>
              <p:nvPr/>
            </p:nvSpPr>
            <p:spPr>
              <a:xfrm>
                <a:off x="7455159" y="4193397"/>
                <a:ext cx="3948780" cy="2043404"/>
              </a:xfrm>
              <a:prstGeom prst="roundRect">
                <a:avLst>
                  <a:gd name="adj"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6" name="Group 25">
                <a:extLst>
                  <a:ext uri="{FF2B5EF4-FFF2-40B4-BE49-F238E27FC236}">
                    <a16:creationId xmlns:a16="http://schemas.microsoft.com/office/drawing/2014/main" id="{0AB91EB5-8D96-4A06-B7FB-523EF8F0BC91}"/>
                  </a:ext>
                </a:extLst>
              </p:cNvPr>
              <p:cNvGrpSpPr/>
              <p:nvPr/>
            </p:nvGrpSpPr>
            <p:grpSpPr>
              <a:xfrm>
                <a:off x="8655956" y="4679931"/>
                <a:ext cx="3217247" cy="1202377"/>
                <a:chOff x="1534017" y="5141541"/>
                <a:chExt cx="2361514" cy="1202377"/>
              </a:xfrm>
            </p:grpSpPr>
            <p:sp>
              <p:nvSpPr>
                <p:cNvPr id="27" name="TextBox 26">
                  <a:extLst>
                    <a:ext uri="{FF2B5EF4-FFF2-40B4-BE49-F238E27FC236}">
                      <a16:creationId xmlns:a16="http://schemas.microsoft.com/office/drawing/2014/main" id="{4A357A57-5F28-46A5-AF56-155809D9FAE5}"/>
                    </a:ext>
                  </a:extLst>
                </p:cNvPr>
                <p:cNvSpPr txBox="1"/>
                <p:nvPr/>
              </p:nvSpPr>
              <p:spPr>
                <a:xfrm>
                  <a:off x="1534017" y="5141541"/>
                  <a:ext cx="2361514" cy="677108"/>
                </a:xfrm>
                <a:prstGeom prst="rect">
                  <a:avLst/>
                </a:prstGeom>
                <a:noFill/>
              </p:spPr>
              <p:txBody>
                <a:bodyPr wrap="square">
                  <a:spAutoFit/>
                </a:bodyPr>
                <a:lstStyle/>
                <a:p>
                  <a:pPr>
                    <a:lnSpc>
                      <a:spcPct val="100000"/>
                    </a:lnSpc>
                  </a:pPr>
                  <a:r>
                    <a:rPr lang="en-US" sz="2000" b="1" i="0">
                      <a:solidFill>
                        <a:schemeClr val="bg1"/>
                      </a:solidFill>
                      <a:effectLst/>
                      <a:latin typeface="+mn-lt"/>
                    </a:rPr>
                    <a:t>Kiryll</a:t>
                  </a:r>
                  <a:endParaRPr lang="en-US" sz="1800" b="1" i="0">
                    <a:solidFill>
                      <a:schemeClr val="bg1"/>
                    </a:solidFill>
                    <a:effectLst/>
                    <a:latin typeface="+mn-lt"/>
                  </a:endParaRPr>
                </a:p>
                <a:p>
                  <a:pPr>
                    <a:lnSpc>
                      <a:spcPct val="100000"/>
                    </a:lnSpc>
                  </a:pPr>
                  <a:endParaRPr lang="en-US" sz="1800" b="1" i="0">
                    <a:solidFill>
                      <a:schemeClr val="bg1"/>
                    </a:solidFill>
                    <a:effectLst/>
                    <a:latin typeface="+mn-lt"/>
                  </a:endParaRPr>
                </a:p>
              </p:txBody>
            </p:sp>
            <p:cxnSp>
              <p:nvCxnSpPr>
                <p:cNvPr id="28" name="Straight Connector 27">
                  <a:extLst>
                    <a:ext uri="{FF2B5EF4-FFF2-40B4-BE49-F238E27FC236}">
                      <a16:creationId xmlns:a16="http://schemas.microsoft.com/office/drawing/2014/main" id="{986B7E09-67E9-422A-80B0-2A9FB9CF6B93}"/>
                    </a:ext>
                  </a:extLst>
                </p:cNvPr>
                <p:cNvCxnSpPr>
                  <a:cxnSpLocks/>
                </p:cNvCxnSpPr>
                <p:nvPr/>
              </p:nvCxnSpPr>
              <p:spPr>
                <a:xfrm>
                  <a:off x="1634277" y="5568215"/>
                  <a:ext cx="709127"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EA6B02A-20BF-4DFB-9497-3FC279080840}"/>
                    </a:ext>
                  </a:extLst>
                </p:cNvPr>
                <p:cNvSpPr txBox="1"/>
                <p:nvPr/>
              </p:nvSpPr>
              <p:spPr>
                <a:xfrm>
                  <a:off x="1534017" y="5605254"/>
                  <a:ext cx="2292927" cy="738664"/>
                </a:xfrm>
                <a:prstGeom prst="rect">
                  <a:avLst/>
                </a:prstGeom>
                <a:noFill/>
              </p:spPr>
              <p:txBody>
                <a:bodyPr wrap="square">
                  <a:spAutoFit/>
                </a:bodyPr>
                <a:lstStyle/>
                <a:p>
                  <a:pPr>
                    <a:lnSpc>
                      <a:spcPct val="100000"/>
                    </a:lnSpc>
                  </a:pPr>
                  <a:r>
                    <a:rPr lang="en-US" sz="1400" b="1" i="0">
                      <a:solidFill>
                        <a:schemeClr val="bg1"/>
                      </a:solidFill>
                      <a:effectLst/>
                      <a:latin typeface="+mn-lt"/>
                    </a:rPr>
                    <a:t>CTO</a:t>
                  </a:r>
                  <a:r>
                    <a:rPr lang="en-US" sz="1400" b="0" i="0">
                      <a:solidFill>
                        <a:schemeClr val="bg1"/>
                      </a:solidFill>
                      <a:effectLst/>
                      <a:latin typeface="+mn-lt"/>
                    </a:rPr>
                    <a:t> </a:t>
                  </a:r>
                </a:p>
                <a:p>
                  <a:pPr>
                    <a:lnSpc>
                      <a:spcPct val="100000"/>
                    </a:lnSpc>
                  </a:pPr>
                  <a:r>
                    <a:rPr lang="en-US" sz="1400">
                      <a:solidFill>
                        <a:schemeClr val="bg1"/>
                      </a:solidFill>
                    </a:rPr>
                    <a:t>CTO </a:t>
                  </a:r>
                  <a:r>
                    <a:rPr lang="en-US" sz="1400" b="0" i="0" err="1">
                      <a:solidFill>
                        <a:schemeClr val="bg1"/>
                      </a:solidFill>
                      <a:effectLst/>
                      <a:latin typeface="+mn-lt"/>
                    </a:rPr>
                    <a:t>Olfa</a:t>
                  </a:r>
                  <a:r>
                    <a:rPr lang="en-US" sz="1400" b="0" i="0">
                      <a:solidFill>
                        <a:schemeClr val="bg1"/>
                      </a:solidFill>
                      <a:effectLst/>
                      <a:latin typeface="+mn-lt"/>
                    </a:rPr>
                    <a:t> Trade </a:t>
                  </a:r>
                  <a:r>
                    <a:rPr lang="en-US" sz="1100" b="0" i="0">
                      <a:solidFill>
                        <a:schemeClr val="bg1"/>
                      </a:solidFill>
                      <a:effectLst/>
                      <a:latin typeface="+mn-lt"/>
                    </a:rPr>
                    <a:t>(Finastra)</a:t>
                  </a:r>
                </a:p>
                <a:p>
                  <a:pPr>
                    <a:lnSpc>
                      <a:spcPct val="100000"/>
                    </a:lnSpc>
                  </a:pPr>
                  <a:r>
                    <a:rPr lang="en-US" sz="1400" b="0" i="0">
                      <a:solidFill>
                        <a:schemeClr val="bg1"/>
                      </a:solidFill>
                      <a:effectLst/>
                      <a:latin typeface="+mn-lt"/>
                    </a:rPr>
                    <a:t>Lead dev ACM </a:t>
                  </a:r>
                  <a:r>
                    <a:rPr lang="en-US" sz="1100" b="0" i="0">
                      <a:solidFill>
                        <a:schemeClr val="bg1"/>
                      </a:solidFill>
                      <a:effectLst/>
                      <a:latin typeface="+mn-lt"/>
                    </a:rPr>
                    <a:t>(</a:t>
                  </a:r>
                  <a:r>
                    <a:rPr lang="en-US" sz="1100" b="0" i="0" err="1">
                      <a:solidFill>
                        <a:schemeClr val="bg1"/>
                      </a:solidFill>
                      <a:effectLst/>
                      <a:latin typeface="+mn-lt"/>
                    </a:rPr>
                    <a:t>Swissquote</a:t>
                  </a:r>
                  <a:r>
                    <a:rPr lang="en-US" sz="1100" b="0" i="0">
                      <a:solidFill>
                        <a:schemeClr val="bg1"/>
                      </a:solidFill>
                      <a:effectLst/>
                      <a:latin typeface="+mn-lt"/>
                    </a:rPr>
                    <a:t>)</a:t>
                  </a:r>
                  <a:endParaRPr lang="en-US" sz="1200" b="0" i="1">
                    <a:solidFill>
                      <a:schemeClr val="bg1"/>
                    </a:solidFill>
                    <a:effectLst/>
                    <a:latin typeface="+mn-lt"/>
                  </a:endParaRPr>
                </a:p>
              </p:txBody>
            </p:sp>
          </p:grpSp>
        </p:grpSp>
        <p:pic>
          <p:nvPicPr>
            <p:cNvPr id="36" name="Picture 35">
              <a:extLst>
                <a:ext uri="{FF2B5EF4-FFF2-40B4-BE49-F238E27FC236}">
                  <a16:creationId xmlns:a16="http://schemas.microsoft.com/office/drawing/2014/main" id="{FE263D95-C1B2-437B-A715-BC3AD79ACF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858189" y="5430621"/>
              <a:ext cx="973046" cy="973046"/>
            </a:xfrm>
            <a:prstGeom prst="rect">
              <a:avLst/>
            </a:prstGeom>
          </p:spPr>
        </p:pic>
      </p:grpSp>
      <p:sp>
        <p:nvSpPr>
          <p:cNvPr id="40" name="Title 1">
            <a:extLst>
              <a:ext uri="{FF2B5EF4-FFF2-40B4-BE49-F238E27FC236}">
                <a16:creationId xmlns:a16="http://schemas.microsoft.com/office/drawing/2014/main" id="{ECFF1DE0-B724-4212-ADC2-FD8E49FEF343}"/>
              </a:ext>
            </a:extLst>
          </p:cNvPr>
          <p:cNvSpPr txBox="1">
            <a:spLocks/>
          </p:cNvSpPr>
          <p:nvPr/>
        </p:nvSpPr>
        <p:spPr>
          <a:xfrm>
            <a:off x="1681846" y="838697"/>
            <a:ext cx="4717830" cy="10287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Who Are We?</a:t>
            </a:r>
            <a:endParaRPr lang="en-US" b="1">
              <a:solidFill>
                <a:schemeClr val="accent1"/>
              </a:solidFill>
            </a:endParaRPr>
          </a:p>
        </p:txBody>
      </p:sp>
    </p:spTree>
    <p:extLst>
      <p:ext uri="{BB962C8B-B14F-4D97-AF65-F5344CB8AC3E}">
        <p14:creationId xmlns:p14="http://schemas.microsoft.com/office/powerpoint/2010/main" val="1949329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FEEC3E-BC93-4C87-8744-F7CD0BE9A7CF}"/>
              </a:ext>
            </a:extLst>
          </p:cNvPr>
          <p:cNvSpPr/>
          <p:nvPr/>
        </p:nvSpPr>
        <p:spPr>
          <a:xfrm>
            <a:off x="0" y="0"/>
            <a:ext cx="121920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7" name="Group 6">
            <a:extLst>
              <a:ext uri="{FF2B5EF4-FFF2-40B4-BE49-F238E27FC236}">
                <a16:creationId xmlns:a16="http://schemas.microsoft.com/office/drawing/2014/main" id="{9D1609B1-F185-4431-AE17-6AA9CA09948D}"/>
              </a:ext>
            </a:extLst>
          </p:cNvPr>
          <p:cNvGrpSpPr/>
          <p:nvPr/>
        </p:nvGrpSpPr>
        <p:grpSpPr>
          <a:xfrm>
            <a:off x="6094590" y="650544"/>
            <a:ext cx="5713990" cy="2099095"/>
            <a:chOff x="1979100" y="1981353"/>
            <a:chExt cx="5713990" cy="2099095"/>
          </a:xfrm>
        </p:grpSpPr>
        <p:grpSp>
          <p:nvGrpSpPr>
            <p:cNvPr id="3" name="Group 2">
              <a:extLst>
                <a:ext uri="{FF2B5EF4-FFF2-40B4-BE49-F238E27FC236}">
                  <a16:creationId xmlns:a16="http://schemas.microsoft.com/office/drawing/2014/main" id="{74BAF209-B28D-400F-B32A-466DE39968E9}"/>
                </a:ext>
              </a:extLst>
            </p:cNvPr>
            <p:cNvGrpSpPr/>
            <p:nvPr/>
          </p:nvGrpSpPr>
          <p:grpSpPr>
            <a:xfrm>
              <a:off x="1979100" y="1981353"/>
              <a:ext cx="5713990" cy="2099095"/>
              <a:chOff x="2223992" y="1761565"/>
              <a:chExt cx="5713990" cy="2343394"/>
            </a:xfrm>
            <a:solidFill>
              <a:schemeClr val="bg1"/>
            </a:solidFill>
          </p:grpSpPr>
          <p:sp>
            <p:nvSpPr>
              <p:cNvPr id="4" name="Rectangle 3">
                <a:extLst>
                  <a:ext uri="{FF2B5EF4-FFF2-40B4-BE49-F238E27FC236}">
                    <a16:creationId xmlns:a16="http://schemas.microsoft.com/office/drawing/2014/main" id="{93BBBF17-9912-48B3-B67F-44215BC16695}"/>
                  </a:ext>
                </a:extLst>
              </p:cNvPr>
              <p:cNvSpPr/>
              <p:nvPr/>
            </p:nvSpPr>
            <p:spPr>
              <a:xfrm>
                <a:off x="2223992" y="1761565"/>
                <a:ext cx="5713990" cy="19901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ight Triangle 4">
                <a:extLst>
                  <a:ext uri="{FF2B5EF4-FFF2-40B4-BE49-F238E27FC236}">
                    <a16:creationId xmlns:a16="http://schemas.microsoft.com/office/drawing/2014/main" id="{21BAEF95-4C1E-4187-84C1-F7E7136A8D27}"/>
                  </a:ext>
                </a:extLst>
              </p:cNvPr>
              <p:cNvSpPr/>
              <p:nvPr/>
            </p:nvSpPr>
            <p:spPr>
              <a:xfrm rot="5400000">
                <a:off x="2259418" y="3716304"/>
                <a:ext cx="353229" cy="42408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6" name="Image 2">
              <a:extLst>
                <a:ext uri="{FF2B5EF4-FFF2-40B4-BE49-F238E27FC236}">
                  <a16:creationId xmlns:a16="http://schemas.microsoft.com/office/drawing/2014/main" id="{AED9E96A-E7A6-4F1E-A4B6-8C4D8DD4B669}"/>
                </a:ext>
              </a:extLst>
            </p:cNvPr>
            <p:cNvPicPr>
              <a:picLocks noChangeAspect="1"/>
            </p:cNvPicPr>
            <p:nvPr/>
          </p:nvPicPr>
          <p:blipFill rotWithShape="1">
            <a:blip r:embed="rId3"/>
            <a:srcRect l="11360" t="36753" r="35948" b="34907"/>
            <a:stretch/>
          </p:blipFill>
          <p:spPr>
            <a:xfrm>
              <a:off x="2080727" y="1997036"/>
              <a:ext cx="5575040" cy="1686641"/>
            </a:xfrm>
            <a:prstGeom prst="rect">
              <a:avLst/>
            </a:prstGeom>
          </p:spPr>
        </p:pic>
      </p:grpSp>
      <p:grpSp>
        <p:nvGrpSpPr>
          <p:cNvPr id="14" name="Group 13">
            <a:extLst>
              <a:ext uri="{FF2B5EF4-FFF2-40B4-BE49-F238E27FC236}">
                <a16:creationId xmlns:a16="http://schemas.microsoft.com/office/drawing/2014/main" id="{F37508B2-1FEA-4FD0-836F-307F348CACF4}"/>
              </a:ext>
            </a:extLst>
          </p:cNvPr>
          <p:cNvGrpSpPr/>
          <p:nvPr/>
        </p:nvGrpSpPr>
        <p:grpSpPr>
          <a:xfrm>
            <a:off x="2927855" y="2752825"/>
            <a:ext cx="5218360" cy="1903719"/>
            <a:chOff x="2448741" y="3158411"/>
            <a:chExt cx="5048406" cy="1634271"/>
          </a:xfrm>
        </p:grpSpPr>
        <p:grpSp>
          <p:nvGrpSpPr>
            <p:cNvPr id="9" name="Group 8">
              <a:extLst>
                <a:ext uri="{FF2B5EF4-FFF2-40B4-BE49-F238E27FC236}">
                  <a16:creationId xmlns:a16="http://schemas.microsoft.com/office/drawing/2014/main" id="{D0BF457E-DA14-437E-B63D-FD1A4D1C53B2}"/>
                </a:ext>
              </a:extLst>
            </p:cNvPr>
            <p:cNvGrpSpPr/>
            <p:nvPr/>
          </p:nvGrpSpPr>
          <p:grpSpPr>
            <a:xfrm>
              <a:off x="2448741" y="3158411"/>
              <a:ext cx="5048406" cy="1634271"/>
              <a:chOff x="2223992" y="2280486"/>
              <a:chExt cx="5048406" cy="1824473"/>
            </a:xfrm>
            <a:solidFill>
              <a:srgbClr val="D9D9D9"/>
            </a:solidFill>
          </p:grpSpPr>
          <p:sp>
            <p:nvSpPr>
              <p:cNvPr id="11" name="Rectangle 10">
                <a:extLst>
                  <a:ext uri="{FF2B5EF4-FFF2-40B4-BE49-F238E27FC236}">
                    <a16:creationId xmlns:a16="http://schemas.microsoft.com/office/drawing/2014/main" id="{85D4145A-E6F8-4193-B5E8-3ED6729BF5AA}"/>
                  </a:ext>
                </a:extLst>
              </p:cNvPr>
              <p:cNvSpPr/>
              <p:nvPr/>
            </p:nvSpPr>
            <p:spPr>
              <a:xfrm>
                <a:off x="2223992" y="2280486"/>
                <a:ext cx="5048406" cy="14712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ight Triangle 11">
                <a:extLst>
                  <a:ext uri="{FF2B5EF4-FFF2-40B4-BE49-F238E27FC236}">
                    <a16:creationId xmlns:a16="http://schemas.microsoft.com/office/drawing/2014/main" id="{5268D0A6-E7D1-4D56-A3CD-2323776F3A09}"/>
                  </a:ext>
                </a:extLst>
              </p:cNvPr>
              <p:cNvSpPr/>
              <p:nvPr/>
            </p:nvSpPr>
            <p:spPr>
              <a:xfrm rot="5400000">
                <a:off x="2259418" y="3716304"/>
                <a:ext cx="353229" cy="42408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13" name="Picture 12">
              <a:extLst>
                <a:ext uri="{FF2B5EF4-FFF2-40B4-BE49-F238E27FC236}">
                  <a16:creationId xmlns:a16="http://schemas.microsoft.com/office/drawing/2014/main" id="{FED45707-CD92-4035-8E65-9A0D9BB1AAC5}"/>
                </a:ext>
              </a:extLst>
            </p:cNvPr>
            <p:cNvPicPr>
              <a:picLocks noChangeAspect="1"/>
            </p:cNvPicPr>
            <p:nvPr/>
          </p:nvPicPr>
          <p:blipFill rotWithShape="1">
            <a:blip r:embed="rId4">
              <a:duotone>
                <a:prstClr val="black"/>
                <a:schemeClr val="accent3">
                  <a:tint val="45000"/>
                  <a:satMod val="400000"/>
                </a:schemeClr>
              </a:duotone>
            </a:blip>
            <a:srcRect l="4075" t="7112" r="7804"/>
            <a:stretch/>
          </p:blipFill>
          <p:spPr>
            <a:xfrm>
              <a:off x="2628124" y="3338773"/>
              <a:ext cx="4765994" cy="882496"/>
            </a:xfrm>
            <a:prstGeom prst="rect">
              <a:avLst/>
            </a:prstGeom>
          </p:spPr>
        </p:pic>
      </p:grpSp>
      <p:grpSp>
        <p:nvGrpSpPr>
          <p:cNvPr id="21" name="Group 20">
            <a:extLst>
              <a:ext uri="{FF2B5EF4-FFF2-40B4-BE49-F238E27FC236}">
                <a16:creationId xmlns:a16="http://schemas.microsoft.com/office/drawing/2014/main" id="{D2BC7BF5-75FD-45D6-B015-9F0644CD7F27}"/>
              </a:ext>
            </a:extLst>
          </p:cNvPr>
          <p:cNvGrpSpPr/>
          <p:nvPr/>
        </p:nvGrpSpPr>
        <p:grpSpPr>
          <a:xfrm>
            <a:off x="383420" y="302198"/>
            <a:ext cx="5396895" cy="2256108"/>
            <a:chOff x="3141538" y="4411299"/>
            <a:chExt cx="5396895" cy="2256108"/>
          </a:xfrm>
        </p:grpSpPr>
        <p:grpSp>
          <p:nvGrpSpPr>
            <p:cNvPr id="17" name="Group 16">
              <a:extLst>
                <a:ext uri="{FF2B5EF4-FFF2-40B4-BE49-F238E27FC236}">
                  <a16:creationId xmlns:a16="http://schemas.microsoft.com/office/drawing/2014/main" id="{CB926EB4-9A84-4DFD-B947-D9CCB1F0D70B}"/>
                </a:ext>
              </a:extLst>
            </p:cNvPr>
            <p:cNvGrpSpPr/>
            <p:nvPr/>
          </p:nvGrpSpPr>
          <p:grpSpPr>
            <a:xfrm>
              <a:off x="3141538" y="4411299"/>
              <a:ext cx="5396895" cy="2256108"/>
              <a:chOff x="2223992" y="1586278"/>
              <a:chExt cx="5396895" cy="2518681"/>
            </a:xfrm>
            <a:solidFill>
              <a:srgbClr val="2A9EBC"/>
            </a:solidFill>
          </p:grpSpPr>
          <p:sp>
            <p:nvSpPr>
              <p:cNvPr id="19" name="Rectangle 18">
                <a:extLst>
                  <a:ext uri="{FF2B5EF4-FFF2-40B4-BE49-F238E27FC236}">
                    <a16:creationId xmlns:a16="http://schemas.microsoft.com/office/drawing/2014/main" id="{82E0DB80-9366-40CF-9A60-3C9C06FA0E0C}"/>
                  </a:ext>
                </a:extLst>
              </p:cNvPr>
              <p:cNvSpPr/>
              <p:nvPr/>
            </p:nvSpPr>
            <p:spPr>
              <a:xfrm>
                <a:off x="2223992" y="1586278"/>
                <a:ext cx="5396895" cy="21654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ight Triangle 19">
                <a:extLst>
                  <a:ext uri="{FF2B5EF4-FFF2-40B4-BE49-F238E27FC236}">
                    <a16:creationId xmlns:a16="http://schemas.microsoft.com/office/drawing/2014/main" id="{5618DA54-73D1-47C0-A7D3-5B235567E201}"/>
                  </a:ext>
                </a:extLst>
              </p:cNvPr>
              <p:cNvSpPr/>
              <p:nvPr/>
            </p:nvSpPr>
            <p:spPr>
              <a:xfrm rot="5400000">
                <a:off x="2259418" y="3716304"/>
                <a:ext cx="353229" cy="42408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Rectangle 14">
              <a:extLst>
                <a:ext uri="{FF2B5EF4-FFF2-40B4-BE49-F238E27FC236}">
                  <a16:creationId xmlns:a16="http://schemas.microsoft.com/office/drawing/2014/main" id="{65C61DA6-1FBC-43A9-9F80-FA9672194D87}"/>
                </a:ext>
              </a:extLst>
            </p:cNvPr>
            <p:cNvSpPr/>
            <p:nvPr/>
          </p:nvSpPr>
          <p:spPr>
            <a:xfrm>
              <a:off x="3330556" y="4577161"/>
              <a:ext cx="5207877" cy="1569660"/>
            </a:xfrm>
            <a:prstGeom prst="rect">
              <a:avLst/>
            </a:prstGeom>
          </p:spPr>
          <p:txBody>
            <a:bodyPr wrap="square">
              <a:spAutoFit/>
            </a:bodyPr>
            <a:lstStyle/>
            <a:p>
              <a:r>
                <a:rPr lang="en-US" sz="3200" b="1">
                  <a:solidFill>
                    <a:schemeClr val="bg1"/>
                  </a:solidFill>
                  <a:latin typeface="Century Gothic" panose="020B0502020202020204" pitchFamily="34" charset="0"/>
                  <a:ea typeface="Lato Medium" panose="020F0502020204030203" pitchFamily="34" charset="0"/>
                  <a:cs typeface="Lato Medium" panose="020F0502020204030203" pitchFamily="34" charset="0"/>
                </a:rPr>
                <a:t>Financial systems have to adapt the way end-users want to interact</a:t>
              </a:r>
            </a:p>
          </p:txBody>
        </p:sp>
      </p:grpSp>
      <p:grpSp>
        <p:nvGrpSpPr>
          <p:cNvPr id="28" name="Group 27">
            <a:extLst>
              <a:ext uri="{FF2B5EF4-FFF2-40B4-BE49-F238E27FC236}">
                <a16:creationId xmlns:a16="http://schemas.microsoft.com/office/drawing/2014/main" id="{A21A6706-572D-4695-97BA-466DC603DB1A}"/>
              </a:ext>
            </a:extLst>
          </p:cNvPr>
          <p:cNvGrpSpPr/>
          <p:nvPr/>
        </p:nvGrpSpPr>
        <p:grpSpPr>
          <a:xfrm>
            <a:off x="302176" y="4810934"/>
            <a:ext cx="7051882" cy="1634271"/>
            <a:chOff x="981775" y="4834876"/>
            <a:chExt cx="7051882" cy="1634271"/>
          </a:xfrm>
        </p:grpSpPr>
        <p:grpSp>
          <p:nvGrpSpPr>
            <p:cNvPr id="24" name="Group 23">
              <a:extLst>
                <a:ext uri="{FF2B5EF4-FFF2-40B4-BE49-F238E27FC236}">
                  <a16:creationId xmlns:a16="http://schemas.microsoft.com/office/drawing/2014/main" id="{8142BD74-D453-479F-B667-38A6C28231C4}"/>
                </a:ext>
              </a:extLst>
            </p:cNvPr>
            <p:cNvGrpSpPr/>
            <p:nvPr/>
          </p:nvGrpSpPr>
          <p:grpSpPr>
            <a:xfrm>
              <a:off x="981775" y="4834876"/>
              <a:ext cx="7051882" cy="1634271"/>
              <a:chOff x="2223992" y="2280486"/>
              <a:chExt cx="7051882" cy="1824473"/>
            </a:xfrm>
            <a:solidFill>
              <a:srgbClr val="D9D9D9"/>
            </a:solidFill>
          </p:grpSpPr>
          <p:sp>
            <p:nvSpPr>
              <p:cNvPr id="26" name="Rectangle 25">
                <a:extLst>
                  <a:ext uri="{FF2B5EF4-FFF2-40B4-BE49-F238E27FC236}">
                    <a16:creationId xmlns:a16="http://schemas.microsoft.com/office/drawing/2014/main" id="{4436A0CD-6D61-4118-9081-F37EA85A39FB}"/>
                  </a:ext>
                </a:extLst>
              </p:cNvPr>
              <p:cNvSpPr/>
              <p:nvPr/>
            </p:nvSpPr>
            <p:spPr>
              <a:xfrm>
                <a:off x="2223992" y="2280486"/>
                <a:ext cx="7051882" cy="14712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ight Triangle 26">
                <a:extLst>
                  <a:ext uri="{FF2B5EF4-FFF2-40B4-BE49-F238E27FC236}">
                    <a16:creationId xmlns:a16="http://schemas.microsoft.com/office/drawing/2014/main" id="{7D4EC602-2FD9-4B3B-BC47-160A82DFADF8}"/>
                  </a:ext>
                </a:extLst>
              </p:cNvPr>
              <p:cNvSpPr/>
              <p:nvPr/>
            </p:nvSpPr>
            <p:spPr>
              <a:xfrm rot="5400000">
                <a:off x="2259418" y="3716304"/>
                <a:ext cx="353229" cy="42408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2" name="Picture 13">
              <a:extLst>
                <a:ext uri="{FF2B5EF4-FFF2-40B4-BE49-F238E27FC236}">
                  <a16:creationId xmlns:a16="http://schemas.microsoft.com/office/drawing/2014/main" id="{273AE781-BE06-48BD-9CFE-828A1CEE1FD8}"/>
                </a:ext>
              </a:extLst>
            </p:cNvPr>
            <p:cNvPicPr>
              <a:picLocks noChangeAspect="1"/>
            </p:cNvPicPr>
            <p:nvPr/>
          </p:nvPicPr>
          <p:blipFill rotWithShape="1">
            <a:blip r:embed="rId5">
              <a:duotone>
                <a:prstClr val="black"/>
                <a:schemeClr val="accent3">
                  <a:tint val="45000"/>
                  <a:satMod val="400000"/>
                </a:schemeClr>
              </a:duotone>
            </a:blip>
            <a:srcRect l="5230" t="4293" r="10113" b="-4293"/>
            <a:stretch/>
          </p:blipFill>
          <p:spPr>
            <a:xfrm>
              <a:off x="1193815" y="4963917"/>
              <a:ext cx="6699507" cy="1108459"/>
            </a:xfrm>
            <a:prstGeom prst="rect">
              <a:avLst/>
            </a:prstGeom>
          </p:spPr>
        </p:pic>
      </p:grpSp>
      <p:grpSp>
        <p:nvGrpSpPr>
          <p:cNvPr id="35" name="Group 34">
            <a:extLst>
              <a:ext uri="{FF2B5EF4-FFF2-40B4-BE49-F238E27FC236}">
                <a16:creationId xmlns:a16="http://schemas.microsoft.com/office/drawing/2014/main" id="{187163CC-C77E-4D21-9357-CA1212E13241}"/>
              </a:ext>
            </a:extLst>
          </p:cNvPr>
          <p:cNvGrpSpPr/>
          <p:nvPr/>
        </p:nvGrpSpPr>
        <p:grpSpPr>
          <a:xfrm>
            <a:off x="7617684" y="4402317"/>
            <a:ext cx="4315025" cy="2258542"/>
            <a:chOff x="774742" y="3152365"/>
            <a:chExt cx="4521227" cy="2334361"/>
          </a:xfrm>
        </p:grpSpPr>
        <p:grpSp>
          <p:nvGrpSpPr>
            <p:cNvPr id="31" name="Group 30">
              <a:extLst>
                <a:ext uri="{FF2B5EF4-FFF2-40B4-BE49-F238E27FC236}">
                  <a16:creationId xmlns:a16="http://schemas.microsoft.com/office/drawing/2014/main" id="{0A2C566F-059C-44D9-983F-79C84915D14B}"/>
                </a:ext>
              </a:extLst>
            </p:cNvPr>
            <p:cNvGrpSpPr/>
            <p:nvPr/>
          </p:nvGrpSpPr>
          <p:grpSpPr>
            <a:xfrm>
              <a:off x="774742" y="3152365"/>
              <a:ext cx="4521227" cy="2334361"/>
              <a:chOff x="2223992" y="1498918"/>
              <a:chExt cx="4521227" cy="2606041"/>
            </a:xfrm>
            <a:solidFill>
              <a:schemeClr val="tx2">
                <a:lumMod val="40000"/>
                <a:lumOff val="60000"/>
              </a:schemeClr>
            </a:solidFill>
          </p:grpSpPr>
          <p:sp>
            <p:nvSpPr>
              <p:cNvPr id="33" name="Rectangle 32">
                <a:extLst>
                  <a:ext uri="{FF2B5EF4-FFF2-40B4-BE49-F238E27FC236}">
                    <a16:creationId xmlns:a16="http://schemas.microsoft.com/office/drawing/2014/main" id="{505E605E-A1D3-4372-AD5D-50D8CED4845C}"/>
                  </a:ext>
                </a:extLst>
              </p:cNvPr>
              <p:cNvSpPr/>
              <p:nvPr/>
            </p:nvSpPr>
            <p:spPr>
              <a:xfrm>
                <a:off x="2223992" y="1498918"/>
                <a:ext cx="4521227" cy="2252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Right Triangle 33">
                <a:extLst>
                  <a:ext uri="{FF2B5EF4-FFF2-40B4-BE49-F238E27FC236}">
                    <a16:creationId xmlns:a16="http://schemas.microsoft.com/office/drawing/2014/main" id="{04709A5B-8090-4F81-8685-08E1C1C1E0B7}"/>
                  </a:ext>
                </a:extLst>
              </p:cNvPr>
              <p:cNvSpPr/>
              <p:nvPr/>
            </p:nvSpPr>
            <p:spPr>
              <a:xfrm rot="5400000">
                <a:off x="2259418" y="3716304"/>
                <a:ext cx="353229" cy="42408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9" name="ZoneTexte 9">
              <a:extLst>
                <a:ext uri="{FF2B5EF4-FFF2-40B4-BE49-F238E27FC236}">
                  <a16:creationId xmlns:a16="http://schemas.microsoft.com/office/drawing/2014/main" id="{10699F4D-B593-45E0-B986-A2165D0C094D}"/>
                </a:ext>
              </a:extLst>
            </p:cNvPr>
            <p:cNvSpPr txBox="1"/>
            <p:nvPr/>
          </p:nvSpPr>
          <p:spPr>
            <a:xfrm>
              <a:off x="916853" y="3347413"/>
              <a:ext cx="4334181" cy="1846368"/>
            </a:xfrm>
            <a:prstGeom prst="rect">
              <a:avLst/>
            </a:prstGeom>
            <a:noFill/>
          </p:spPr>
          <p:txBody>
            <a:bodyPr wrap="square">
              <a:spAutoFit/>
            </a:bodyPr>
            <a:lstStyle/>
            <a:p>
              <a:pPr algn="l"/>
              <a:r>
                <a:rPr lang="en-US" sz="1100" b="1" i="0" dirty="0">
                  <a:effectLst/>
                  <a:latin typeface="Segoe UI" panose="020B0502040204020203" pitchFamily="34" charset="0"/>
                </a:rPr>
                <a:t>Microsoft Teams key statistics</a:t>
              </a:r>
            </a:p>
            <a:p>
              <a:pPr algn="l"/>
              <a:endParaRPr lang="en-US" sz="1100" b="1" i="0" dirty="0">
                <a:effectLst/>
                <a:latin typeface="Segoe UI" panose="020B0502040204020203" pitchFamily="34" charset="0"/>
              </a:endParaRPr>
            </a:p>
            <a:p>
              <a:pPr algn="l">
                <a:buFont typeface="Arial" panose="020B0604020202020204" pitchFamily="34" charset="0"/>
                <a:buChar char="•"/>
              </a:pPr>
              <a:r>
                <a:rPr lang="en-US" sz="1100" b="0" i="0" dirty="0">
                  <a:effectLst/>
                  <a:latin typeface="Segoe UI" panose="020B0502040204020203" pitchFamily="34" charset="0"/>
                </a:rPr>
                <a:t> 04/2020: 75 millions daily users (early Covid)</a:t>
              </a:r>
            </a:p>
            <a:p>
              <a:pPr algn="l">
                <a:buFont typeface="Arial" panose="020B0604020202020204" pitchFamily="34" charset="0"/>
                <a:buChar char="•"/>
              </a:pPr>
              <a:r>
                <a:rPr lang="en-US" sz="1100" dirty="0">
                  <a:latin typeface="Segoe UI" panose="020B0502040204020203" pitchFamily="34" charset="0"/>
                </a:rPr>
                <a:t> 10/2020: 115 millions</a:t>
              </a:r>
            </a:p>
            <a:p>
              <a:pPr algn="l">
                <a:buFont typeface="Arial" panose="020B0604020202020204" pitchFamily="34" charset="0"/>
                <a:buChar char="•"/>
              </a:pPr>
              <a:r>
                <a:rPr lang="en-US" sz="1100" b="0" i="0" dirty="0">
                  <a:effectLst/>
                  <a:latin typeface="Segoe UI" panose="020B0502040204020203" pitchFamily="34" charset="0"/>
                </a:rPr>
                <a:t> 04/2021: 145 millions (+93% YoY)</a:t>
              </a:r>
            </a:p>
            <a:p>
              <a:pPr algn="l">
                <a:buFont typeface="Arial" panose="020B0604020202020204" pitchFamily="34" charset="0"/>
                <a:buChar char="•"/>
              </a:pPr>
              <a:r>
                <a:rPr lang="en-US" sz="1100" b="0" i="0" dirty="0">
                  <a:effectLst/>
                  <a:latin typeface="Segoe UI" panose="020B0502040204020203" pitchFamily="34" charset="0"/>
                </a:rPr>
                <a:t>12/2021: 270 millions users (+86% in 9 months)</a:t>
              </a:r>
            </a:p>
            <a:p>
              <a:pPr algn="l"/>
              <a:endParaRPr lang="en-US" sz="1100" b="0" i="0" dirty="0">
                <a:effectLst/>
                <a:latin typeface="Segoe UI" panose="020B0502040204020203" pitchFamily="34" charset="0"/>
              </a:endParaRPr>
            </a:p>
            <a:p>
              <a:pPr algn="l">
                <a:buFont typeface="Arial" panose="020B0604020202020204" pitchFamily="34" charset="0"/>
                <a:buChar char="•"/>
              </a:pPr>
              <a:r>
                <a:rPr lang="en-US" sz="1100" dirty="0">
                  <a:latin typeface="Segoe UI" panose="020B0502040204020203" pitchFamily="34" charset="0"/>
                </a:rPr>
                <a:t> </a:t>
              </a:r>
              <a:r>
                <a:rPr lang="en-US" sz="1100" b="0" i="0" dirty="0">
                  <a:effectLst/>
                  <a:latin typeface="Segoe UI" panose="020B0502040204020203" pitchFamily="34" charset="0"/>
                </a:rPr>
                <a:t> Over 500,000 </a:t>
              </a:r>
              <a:r>
                <a:rPr lang="en-US" sz="1100" b="0" i="0" dirty="0" err="1">
                  <a:effectLst/>
                  <a:latin typeface="Segoe UI" panose="020B0502040204020203" pitchFamily="34" charset="0"/>
                </a:rPr>
                <a:t>organisations</a:t>
              </a:r>
              <a:r>
                <a:rPr lang="en-US" sz="1100" b="0" i="0" dirty="0">
                  <a:effectLst/>
                  <a:latin typeface="Segoe UI" panose="020B0502040204020203" pitchFamily="34" charset="0"/>
                </a:rPr>
                <a:t> use Microsoft Teams as their default messaging platform3</a:t>
              </a:r>
            </a:p>
          </p:txBody>
        </p:sp>
      </p:grpSp>
    </p:spTree>
    <p:extLst>
      <p:ext uri="{BB962C8B-B14F-4D97-AF65-F5344CB8AC3E}">
        <p14:creationId xmlns:p14="http://schemas.microsoft.com/office/powerpoint/2010/main" val="2585985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FEEC3E-BC93-4C87-8744-F7CD0BE9A7CF}"/>
              </a:ext>
            </a:extLst>
          </p:cNvPr>
          <p:cNvSpPr/>
          <p:nvPr/>
        </p:nvSpPr>
        <p:spPr>
          <a:xfrm>
            <a:off x="0" y="0"/>
            <a:ext cx="121920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Picture 9">
            <a:extLst>
              <a:ext uri="{FF2B5EF4-FFF2-40B4-BE49-F238E27FC236}">
                <a16:creationId xmlns:a16="http://schemas.microsoft.com/office/drawing/2014/main" id="{63202484-8D82-3BB7-DBCC-C20204263D7A}"/>
              </a:ext>
            </a:extLst>
          </p:cNvPr>
          <p:cNvPicPr>
            <a:picLocks noChangeAspect="1"/>
          </p:cNvPicPr>
          <p:nvPr/>
        </p:nvPicPr>
        <p:blipFill>
          <a:blip r:embed="rId3"/>
          <a:stretch>
            <a:fillRect/>
          </a:stretch>
        </p:blipFill>
        <p:spPr>
          <a:xfrm>
            <a:off x="2790311" y="0"/>
            <a:ext cx="6611378" cy="6858000"/>
          </a:xfrm>
          <a:prstGeom prst="rect">
            <a:avLst/>
          </a:prstGeom>
        </p:spPr>
      </p:pic>
      <p:sp>
        <p:nvSpPr>
          <p:cNvPr id="30" name="Title 1">
            <a:extLst>
              <a:ext uri="{FF2B5EF4-FFF2-40B4-BE49-F238E27FC236}">
                <a16:creationId xmlns:a16="http://schemas.microsoft.com/office/drawing/2014/main" id="{B7405156-667B-E1C9-3162-1B2E4604495F}"/>
              </a:ext>
            </a:extLst>
          </p:cNvPr>
          <p:cNvSpPr txBox="1">
            <a:spLocks/>
          </p:cNvSpPr>
          <p:nvPr/>
        </p:nvSpPr>
        <p:spPr>
          <a:xfrm>
            <a:off x="4504028" y="6387353"/>
            <a:ext cx="3183943" cy="484094"/>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79ED1"/>
                </a:solidFill>
              </a:rPr>
              <a:t>The New Norm!</a:t>
            </a:r>
          </a:p>
        </p:txBody>
      </p:sp>
    </p:spTree>
    <p:extLst>
      <p:ext uri="{BB962C8B-B14F-4D97-AF65-F5344CB8AC3E}">
        <p14:creationId xmlns:p14="http://schemas.microsoft.com/office/powerpoint/2010/main" val="52245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51" y="1"/>
            <a:ext cx="8215431" cy="1290918"/>
          </a:xfrm>
        </p:spPr>
        <p:txBody>
          <a:bodyPr>
            <a:normAutofit/>
          </a:bodyPr>
          <a:lstStyle/>
          <a:p>
            <a:r>
              <a:rPr lang="en-US" sz="3200" b="1" dirty="0">
                <a:solidFill>
                  <a:srgbClr val="279ED1"/>
                </a:solidFill>
              </a:rPr>
              <a:t>The Players</a:t>
            </a:r>
          </a:p>
        </p:txBody>
      </p:sp>
      <p:pic>
        <p:nvPicPr>
          <p:cNvPr id="53" name="Picture Placeholder 52" descr="A picture containing text&#10;&#10;Description automatically generated">
            <a:extLst>
              <a:ext uri="{FF2B5EF4-FFF2-40B4-BE49-F238E27FC236}">
                <a16:creationId xmlns:a16="http://schemas.microsoft.com/office/drawing/2014/main" id="{076D2AD3-376B-4E83-8722-76DE56B2D369}"/>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39728" r="39728"/>
          <a:stretch>
            <a:fillRect/>
          </a:stretch>
        </p:blipFill>
        <p:spPr/>
      </p:pic>
      <p:sp>
        <p:nvSpPr>
          <p:cNvPr id="4" name="Title 1">
            <a:extLst>
              <a:ext uri="{FF2B5EF4-FFF2-40B4-BE49-F238E27FC236}">
                <a16:creationId xmlns:a16="http://schemas.microsoft.com/office/drawing/2014/main" id="{380C9931-F932-A1D6-EC47-746DD3982E84}"/>
              </a:ext>
            </a:extLst>
          </p:cNvPr>
          <p:cNvSpPr txBox="1">
            <a:spLocks/>
          </p:cNvSpPr>
          <p:nvPr/>
        </p:nvSpPr>
        <p:spPr>
          <a:xfrm>
            <a:off x="202426" y="1871384"/>
            <a:ext cx="8215431" cy="311523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571500" indent="-571500">
              <a:buFont typeface="Arial" panose="020B0604020202020204" pitchFamily="34" charset="0"/>
              <a:buChar char="•"/>
            </a:pPr>
            <a:r>
              <a:rPr lang="en-US" sz="2400" b="1" dirty="0">
                <a:solidFill>
                  <a:srgbClr val="279ED1"/>
                </a:solidFill>
                <a:latin typeface="+mn-lt"/>
              </a:rPr>
              <a:t>Banks…and private banks</a:t>
            </a:r>
          </a:p>
          <a:p>
            <a:pPr marL="571500" indent="-571500">
              <a:buFont typeface="Arial" panose="020B0604020202020204" pitchFamily="34" charset="0"/>
              <a:buChar char="•"/>
            </a:pPr>
            <a:endParaRPr lang="en-US" sz="2400" b="1" dirty="0">
              <a:solidFill>
                <a:srgbClr val="279ED1"/>
              </a:solidFill>
              <a:latin typeface="+mn-lt"/>
            </a:endParaRPr>
          </a:p>
          <a:p>
            <a:pPr marL="571500" indent="-571500">
              <a:buFont typeface="Arial" panose="020B0604020202020204" pitchFamily="34" charset="0"/>
              <a:buChar char="•"/>
            </a:pPr>
            <a:r>
              <a:rPr lang="en-US" sz="2400" b="1" dirty="0">
                <a:solidFill>
                  <a:srgbClr val="279ED1"/>
                </a:solidFill>
                <a:latin typeface="+mn-lt"/>
              </a:rPr>
              <a:t>Brokers</a:t>
            </a:r>
          </a:p>
          <a:p>
            <a:pPr marL="571500" indent="-571500">
              <a:buFont typeface="Arial" panose="020B0604020202020204" pitchFamily="34" charset="0"/>
              <a:buChar char="•"/>
            </a:pPr>
            <a:endParaRPr lang="en-US" sz="2400" b="1" dirty="0">
              <a:solidFill>
                <a:srgbClr val="279ED1"/>
              </a:solidFill>
              <a:latin typeface="+mn-lt"/>
            </a:endParaRPr>
          </a:p>
          <a:p>
            <a:pPr marL="571500" indent="-571500">
              <a:buFont typeface="Arial" panose="020B0604020202020204" pitchFamily="34" charset="0"/>
              <a:buChar char="•"/>
            </a:pPr>
            <a:r>
              <a:rPr lang="en-US" sz="2400" b="1" dirty="0">
                <a:solidFill>
                  <a:srgbClr val="279ED1"/>
                </a:solidFill>
                <a:latin typeface="+mn-lt"/>
              </a:rPr>
              <a:t>Corporates (CFOs)</a:t>
            </a:r>
          </a:p>
          <a:p>
            <a:pPr marL="571500" indent="-571500">
              <a:buFont typeface="Arial" panose="020B0604020202020204" pitchFamily="34" charset="0"/>
              <a:buChar char="•"/>
            </a:pPr>
            <a:endParaRPr lang="en-US" sz="2400" b="1" dirty="0">
              <a:solidFill>
                <a:srgbClr val="279ED1"/>
              </a:solidFill>
              <a:latin typeface="+mn-lt"/>
            </a:endParaRPr>
          </a:p>
          <a:p>
            <a:pPr marL="571500" indent="-571500">
              <a:buFont typeface="Arial" panose="020B0604020202020204" pitchFamily="34" charset="0"/>
              <a:buChar char="•"/>
            </a:pPr>
            <a:r>
              <a:rPr lang="en-US" sz="2400" b="1" dirty="0">
                <a:solidFill>
                  <a:srgbClr val="279ED1"/>
                </a:solidFill>
                <a:latin typeface="+mn-lt"/>
              </a:rPr>
              <a:t>Asset Managers</a:t>
            </a:r>
          </a:p>
          <a:p>
            <a:pPr marL="571500" indent="-571500">
              <a:buFont typeface="Arial" panose="020B0604020202020204" pitchFamily="34" charset="0"/>
              <a:buChar char="•"/>
            </a:pPr>
            <a:endParaRPr lang="en-US" sz="2400" b="1" dirty="0">
              <a:solidFill>
                <a:srgbClr val="279ED1"/>
              </a:solidFill>
              <a:latin typeface="+mn-lt"/>
            </a:endParaRPr>
          </a:p>
          <a:p>
            <a:pPr marL="571500" indent="-571500">
              <a:buFont typeface="Arial" panose="020B0604020202020204" pitchFamily="34" charset="0"/>
              <a:buChar char="•"/>
            </a:pPr>
            <a:r>
              <a:rPr lang="en-US" sz="2400" b="1" dirty="0">
                <a:solidFill>
                  <a:srgbClr val="279ED1"/>
                </a:solidFill>
                <a:latin typeface="+mn-lt"/>
              </a:rPr>
              <a:t>Insurance</a:t>
            </a:r>
          </a:p>
          <a:p>
            <a:pPr marL="571500" indent="-571500">
              <a:buFont typeface="Arial" panose="020B0604020202020204" pitchFamily="34" charset="0"/>
              <a:buChar char="•"/>
            </a:pPr>
            <a:endParaRPr lang="en-US" sz="2400" b="1" dirty="0">
              <a:solidFill>
                <a:srgbClr val="279ED1"/>
              </a:solidFill>
              <a:latin typeface="+mn-lt"/>
            </a:endParaRPr>
          </a:p>
          <a:p>
            <a:pPr marL="571500" indent="-571500">
              <a:buFont typeface="Arial" panose="020B0604020202020204" pitchFamily="34" charset="0"/>
              <a:buChar char="•"/>
            </a:pPr>
            <a:r>
              <a:rPr lang="en-US" sz="2400" b="1" dirty="0">
                <a:solidFill>
                  <a:srgbClr val="279ED1"/>
                </a:solidFill>
                <a:latin typeface="+mn-lt"/>
              </a:rPr>
              <a:t>Funds &amp; Hedge Funds</a:t>
            </a:r>
          </a:p>
          <a:p>
            <a:pPr marL="571500" indent="-571500">
              <a:buFont typeface="Arial" panose="020B0604020202020204" pitchFamily="34" charset="0"/>
              <a:buChar char="•"/>
            </a:pPr>
            <a:endParaRPr lang="en-US" sz="2400" b="1" dirty="0">
              <a:solidFill>
                <a:srgbClr val="279ED1"/>
              </a:solidFill>
              <a:latin typeface="+mn-lt"/>
            </a:endParaRPr>
          </a:p>
          <a:p>
            <a:pPr marL="571500" indent="-571500">
              <a:buFont typeface="Arial" panose="020B0604020202020204" pitchFamily="34" charset="0"/>
              <a:buChar char="•"/>
            </a:pPr>
            <a:r>
              <a:rPr lang="en-US" sz="2400" b="1" dirty="0">
                <a:solidFill>
                  <a:srgbClr val="279ED1"/>
                </a:solidFill>
                <a:latin typeface="+mn-lt"/>
              </a:rPr>
              <a:t>Commodities traders</a:t>
            </a:r>
          </a:p>
        </p:txBody>
      </p:sp>
    </p:spTree>
    <p:extLst>
      <p:ext uri="{BB962C8B-B14F-4D97-AF65-F5344CB8AC3E}">
        <p14:creationId xmlns:p14="http://schemas.microsoft.com/office/powerpoint/2010/main" val="333788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51" y="-58722"/>
            <a:ext cx="9963549" cy="1290918"/>
          </a:xfrm>
        </p:spPr>
        <p:txBody>
          <a:bodyPr>
            <a:normAutofit/>
          </a:bodyPr>
          <a:lstStyle/>
          <a:p>
            <a:r>
              <a:rPr lang="en-US" sz="3200" b="1" dirty="0">
                <a:solidFill>
                  <a:srgbClr val="279ED1"/>
                </a:solidFill>
              </a:rPr>
              <a:t>Asset Classes: liquidity and automation</a:t>
            </a:r>
          </a:p>
        </p:txBody>
      </p:sp>
      <p:pic>
        <p:nvPicPr>
          <p:cNvPr id="53" name="Picture Placeholder 52" descr="A picture containing text&#10;&#10;Description automatically generated">
            <a:extLst>
              <a:ext uri="{FF2B5EF4-FFF2-40B4-BE49-F238E27FC236}">
                <a16:creationId xmlns:a16="http://schemas.microsoft.com/office/drawing/2014/main" id="{076D2AD3-376B-4E83-8722-76DE56B2D36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39728" r="39728"/>
          <a:stretch>
            <a:fillRect/>
          </a:stretch>
        </p:blipFill>
        <p:spPr/>
      </p:pic>
      <p:graphicFrame>
        <p:nvGraphicFramePr>
          <p:cNvPr id="3" name="Table 4">
            <a:extLst>
              <a:ext uri="{FF2B5EF4-FFF2-40B4-BE49-F238E27FC236}">
                <a16:creationId xmlns:a16="http://schemas.microsoft.com/office/drawing/2014/main" id="{6C03C7C4-1D2D-315E-EEA7-611842D2B323}"/>
              </a:ext>
            </a:extLst>
          </p:cNvPr>
          <p:cNvGraphicFramePr>
            <a:graphicFrameLocks noGrp="1"/>
          </p:cNvGraphicFramePr>
          <p:nvPr>
            <p:extLst>
              <p:ext uri="{D42A27DB-BD31-4B8C-83A1-F6EECF244321}">
                <p14:modId xmlns:p14="http://schemas.microsoft.com/office/powerpoint/2010/main" val="1043515298"/>
              </p:ext>
            </p:extLst>
          </p:nvPr>
        </p:nvGraphicFramePr>
        <p:xfrm>
          <a:off x="628651" y="1577951"/>
          <a:ext cx="8422800" cy="2966720"/>
        </p:xfrm>
        <a:graphic>
          <a:graphicData uri="http://schemas.openxmlformats.org/drawingml/2006/table">
            <a:tbl>
              <a:tblPr firstRow="1" bandRow="1">
                <a:tableStyleId>{5C22544A-7EE6-4342-B048-85BDC9FD1C3A}</a:tableStyleId>
              </a:tblPr>
              <a:tblGrid>
                <a:gridCol w="3328987">
                  <a:extLst>
                    <a:ext uri="{9D8B030D-6E8A-4147-A177-3AD203B41FA5}">
                      <a16:colId xmlns:a16="http://schemas.microsoft.com/office/drawing/2014/main" val="2025638330"/>
                    </a:ext>
                  </a:extLst>
                </a:gridCol>
                <a:gridCol w="2486025">
                  <a:extLst>
                    <a:ext uri="{9D8B030D-6E8A-4147-A177-3AD203B41FA5}">
                      <a16:colId xmlns:a16="http://schemas.microsoft.com/office/drawing/2014/main" val="1487811742"/>
                    </a:ext>
                  </a:extLst>
                </a:gridCol>
                <a:gridCol w="2607788">
                  <a:extLst>
                    <a:ext uri="{9D8B030D-6E8A-4147-A177-3AD203B41FA5}">
                      <a16:colId xmlns:a16="http://schemas.microsoft.com/office/drawing/2014/main" val="841159835"/>
                    </a:ext>
                  </a:extLst>
                </a:gridCol>
              </a:tblGrid>
              <a:tr h="370840">
                <a:tc>
                  <a:txBody>
                    <a:bodyPr/>
                    <a:lstStyle/>
                    <a:p>
                      <a:pPr algn="ctr"/>
                      <a:r>
                        <a:rPr lang="en-US" dirty="0"/>
                        <a:t>Asset Class</a:t>
                      </a:r>
                    </a:p>
                  </a:txBody>
                  <a:tcPr/>
                </a:tc>
                <a:tc>
                  <a:txBody>
                    <a:bodyPr/>
                    <a:lstStyle/>
                    <a:p>
                      <a:pPr algn="ctr"/>
                      <a:r>
                        <a:rPr lang="en-US" dirty="0"/>
                        <a:t>Liquidity</a:t>
                      </a:r>
                    </a:p>
                  </a:txBody>
                  <a:tcPr/>
                </a:tc>
                <a:tc>
                  <a:txBody>
                    <a:bodyPr/>
                    <a:lstStyle/>
                    <a:p>
                      <a:pPr algn="ctr"/>
                      <a:r>
                        <a:rPr lang="en-US" dirty="0"/>
                        <a:t>STP-</a:t>
                      </a:r>
                      <a:r>
                        <a:rPr lang="en-US" dirty="0" err="1"/>
                        <a:t>ization</a:t>
                      </a:r>
                      <a:r>
                        <a:rPr lang="en-US" dirty="0"/>
                        <a:t> level</a:t>
                      </a:r>
                    </a:p>
                  </a:txBody>
                  <a:tcPr/>
                </a:tc>
                <a:extLst>
                  <a:ext uri="{0D108BD9-81ED-4DB2-BD59-A6C34878D82A}">
                    <a16:rowId xmlns:a16="http://schemas.microsoft.com/office/drawing/2014/main" val="879808882"/>
                  </a:ext>
                </a:extLst>
              </a:tr>
              <a:tr h="370840">
                <a:tc>
                  <a:txBody>
                    <a:bodyPr/>
                    <a:lstStyle/>
                    <a:p>
                      <a:r>
                        <a:rPr lang="en-US" b="1" dirty="0">
                          <a:solidFill>
                            <a:srgbClr val="279ED1"/>
                          </a:solidFill>
                          <a:latin typeface="+mn-lt"/>
                        </a:rPr>
                        <a:t>Stock Market</a:t>
                      </a:r>
                    </a:p>
                  </a:txBody>
                  <a:tcPr/>
                </a:tc>
                <a:tc>
                  <a:txBody>
                    <a:bodyPr/>
                    <a:lstStyle/>
                    <a:p>
                      <a:pPr algn="ctr"/>
                      <a:r>
                        <a:rPr lang="en-US" b="1" dirty="0">
                          <a:solidFill>
                            <a:srgbClr val="279ED1"/>
                          </a:solidFill>
                          <a:latin typeface="+mn-lt"/>
                        </a:rPr>
                        <a:t>+++</a:t>
                      </a:r>
                    </a:p>
                  </a:txBody>
                  <a:tcPr/>
                </a:tc>
                <a:tc>
                  <a:txBody>
                    <a:bodyPr/>
                    <a:lstStyle/>
                    <a:p>
                      <a:pPr algn="ctr"/>
                      <a:r>
                        <a:rPr lang="en-US" b="1" dirty="0">
                          <a:solidFill>
                            <a:srgbClr val="279ED1"/>
                          </a:solidFill>
                          <a:latin typeface="+mn-lt"/>
                        </a:rPr>
                        <a:t>+++</a:t>
                      </a:r>
                    </a:p>
                  </a:txBody>
                  <a:tcPr/>
                </a:tc>
                <a:extLst>
                  <a:ext uri="{0D108BD9-81ED-4DB2-BD59-A6C34878D82A}">
                    <a16:rowId xmlns:a16="http://schemas.microsoft.com/office/drawing/2014/main" val="1937109333"/>
                  </a:ext>
                </a:extLst>
              </a:tr>
              <a:tr h="370840">
                <a:tc>
                  <a:txBody>
                    <a:bodyPr/>
                    <a:lstStyle/>
                    <a:p>
                      <a:r>
                        <a:rPr lang="en-US" b="1" dirty="0">
                          <a:solidFill>
                            <a:srgbClr val="279ED1"/>
                          </a:solidFill>
                        </a:rPr>
                        <a:t>FX</a:t>
                      </a:r>
                    </a:p>
                  </a:txBody>
                  <a:tcPr/>
                </a:tc>
                <a:tc>
                  <a:txBody>
                    <a:bodyPr/>
                    <a:lstStyle/>
                    <a:p>
                      <a:pPr algn="ctr"/>
                      <a:r>
                        <a:rPr lang="en-US" b="1" dirty="0">
                          <a:solidFill>
                            <a:srgbClr val="279ED1"/>
                          </a:solidFill>
                        </a:rPr>
                        <a:t>+++ (big pairs only)</a:t>
                      </a:r>
                    </a:p>
                  </a:txBody>
                  <a:tcPr/>
                </a:tc>
                <a:tc>
                  <a:txBody>
                    <a:bodyPr/>
                    <a:lstStyle/>
                    <a:p>
                      <a:pPr algn="ctr"/>
                      <a:r>
                        <a:rPr lang="en-US" b="1" dirty="0">
                          <a:solidFill>
                            <a:srgbClr val="279ED1"/>
                          </a:solidFill>
                        </a:rPr>
                        <a:t>+++</a:t>
                      </a:r>
                    </a:p>
                  </a:txBody>
                  <a:tcPr/>
                </a:tc>
                <a:extLst>
                  <a:ext uri="{0D108BD9-81ED-4DB2-BD59-A6C34878D82A}">
                    <a16:rowId xmlns:a16="http://schemas.microsoft.com/office/drawing/2014/main" val="3660251214"/>
                  </a:ext>
                </a:extLst>
              </a:tr>
              <a:tr h="370840">
                <a:tc>
                  <a:txBody>
                    <a:bodyPr/>
                    <a:lstStyle/>
                    <a:p>
                      <a:r>
                        <a:rPr lang="en-US" b="1" dirty="0">
                          <a:solidFill>
                            <a:srgbClr val="279ED1"/>
                          </a:solidFill>
                        </a:rPr>
                        <a:t>ETD</a:t>
                      </a:r>
                    </a:p>
                  </a:txBody>
                  <a:tcPr/>
                </a:tc>
                <a:tc>
                  <a:txBody>
                    <a:bodyPr/>
                    <a:lstStyle/>
                    <a:p>
                      <a:pPr algn="ctr"/>
                      <a:r>
                        <a:rPr lang="en-US" b="1" dirty="0">
                          <a:solidFill>
                            <a:srgbClr val="279ED1"/>
                          </a:solidFill>
                        </a:rPr>
                        <a:t>+</a:t>
                      </a:r>
                    </a:p>
                  </a:txBody>
                  <a:tcPr/>
                </a:tc>
                <a:tc>
                  <a:txBody>
                    <a:bodyPr/>
                    <a:lstStyle/>
                    <a:p>
                      <a:pPr algn="ctr"/>
                      <a:r>
                        <a:rPr lang="en-US" b="1" dirty="0">
                          <a:solidFill>
                            <a:srgbClr val="279ED1"/>
                          </a:solidFill>
                        </a:rPr>
                        <a:t>+</a:t>
                      </a:r>
                    </a:p>
                  </a:txBody>
                  <a:tcPr/>
                </a:tc>
                <a:extLst>
                  <a:ext uri="{0D108BD9-81ED-4DB2-BD59-A6C34878D82A}">
                    <a16:rowId xmlns:a16="http://schemas.microsoft.com/office/drawing/2014/main" val="2813285269"/>
                  </a:ext>
                </a:extLst>
              </a:tr>
              <a:tr h="370840">
                <a:tc>
                  <a:txBody>
                    <a:bodyPr/>
                    <a:lstStyle/>
                    <a:p>
                      <a:r>
                        <a:rPr lang="en-US" b="1" dirty="0">
                          <a:solidFill>
                            <a:srgbClr val="279ED1"/>
                          </a:solidFill>
                        </a:rPr>
                        <a:t>Crypto</a:t>
                      </a:r>
                    </a:p>
                  </a:txBody>
                  <a:tcPr/>
                </a:tc>
                <a:tc>
                  <a:txBody>
                    <a:bodyPr/>
                    <a:lstStyle/>
                    <a:p>
                      <a:pPr algn="ctr"/>
                      <a:r>
                        <a:rPr lang="en-US" b="1" dirty="0">
                          <a:solidFill>
                            <a:srgbClr val="279ED1"/>
                          </a:solidFill>
                        </a:rPr>
                        <a:t>-</a:t>
                      </a:r>
                    </a:p>
                  </a:txBody>
                  <a:tcPr/>
                </a:tc>
                <a:tc>
                  <a:txBody>
                    <a:bodyPr/>
                    <a:lstStyle/>
                    <a:p>
                      <a:pPr algn="ctr"/>
                      <a:r>
                        <a:rPr lang="en-US" b="1" dirty="0">
                          <a:solidFill>
                            <a:srgbClr val="279ED1"/>
                          </a:solidFill>
                        </a:rPr>
                        <a:t>-</a:t>
                      </a:r>
                    </a:p>
                  </a:txBody>
                  <a:tcPr/>
                </a:tc>
                <a:extLst>
                  <a:ext uri="{0D108BD9-81ED-4DB2-BD59-A6C34878D82A}">
                    <a16:rowId xmlns:a16="http://schemas.microsoft.com/office/drawing/2014/main" val="4119798222"/>
                  </a:ext>
                </a:extLst>
              </a:tr>
              <a:tr h="370840">
                <a:tc>
                  <a:txBody>
                    <a:bodyPr/>
                    <a:lstStyle/>
                    <a:p>
                      <a:r>
                        <a:rPr lang="en-US" b="1" dirty="0">
                          <a:solidFill>
                            <a:srgbClr val="279ED1"/>
                          </a:solidFill>
                        </a:rPr>
                        <a:t>Commodities</a:t>
                      </a:r>
                    </a:p>
                  </a:txBody>
                  <a:tcPr/>
                </a:tc>
                <a:tc>
                  <a:txBody>
                    <a:bodyPr/>
                    <a:lstStyle/>
                    <a:p>
                      <a:pPr algn="ctr"/>
                      <a:r>
                        <a:rPr lang="en-US" b="1" dirty="0">
                          <a:solidFill>
                            <a:srgbClr val="279ED1"/>
                          </a:solidFill>
                        </a:rPr>
                        <a:t>-</a:t>
                      </a:r>
                    </a:p>
                  </a:txBody>
                  <a:tcPr/>
                </a:tc>
                <a:tc>
                  <a:txBody>
                    <a:bodyPr/>
                    <a:lstStyle/>
                    <a:p>
                      <a:pPr algn="ctr"/>
                      <a:r>
                        <a:rPr lang="en-US" b="1" dirty="0">
                          <a:solidFill>
                            <a:srgbClr val="279ED1"/>
                          </a:solidFill>
                        </a:rPr>
                        <a:t>-</a:t>
                      </a:r>
                    </a:p>
                  </a:txBody>
                  <a:tcPr/>
                </a:tc>
                <a:extLst>
                  <a:ext uri="{0D108BD9-81ED-4DB2-BD59-A6C34878D82A}">
                    <a16:rowId xmlns:a16="http://schemas.microsoft.com/office/drawing/2014/main" val="3124553076"/>
                  </a:ext>
                </a:extLst>
              </a:tr>
              <a:tr h="370840">
                <a:tc>
                  <a:txBody>
                    <a:bodyPr/>
                    <a:lstStyle/>
                    <a:p>
                      <a:r>
                        <a:rPr lang="en-US" b="1" dirty="0">
                          <a:solidFill>
                            <a:srgbClr val="279ED1"/>
                          </a:solidFill>
                        </a:rPr>
                        <a:t>OTC (Rates, Repos, Bonds…)</a:t>
                      </a:r>
                    </a:p>
                  </a:txBody>
                  <a:tcPr/>
                </a:tc>
                <a:tc>
                  <a:txBody>
                    <a:bodyPr/>
                    <a:lstStyle/>
                    <a:p>
                      <a:pPr algn="ctr"/>
                      <a:r>
                        <a:rPr lang="en-US" b="1" dirty="0">
                          <a:solidFill>
                            <a:srgbClr val="279ED1"/>
                          </a:solidFill>
                        </a:rPr>
                        <a:t>-</a:t>
                      </a:r>
                    </a:p>
                  </a:txBody>
                  <a:tcPr/>
                </a:tc>
                <a:tc>
                  <a:txBody>
                    <a:bodyPr/>
                    <a:lstStyle/>
                    <a:p>
                      <a:pPr algn="ctr"/>
                      <a:r>
                        <a:rPr lang="en-US" b="1" dirty="0">
                          <a:solidFill>
                            <a:srgbClr val="279ED1"/>
                          </a:solidFill>
                        </a:rPr>
                        <a:t>-</a:t>
                      </a:r>
                    </a:p>
                  </a:txBody>
                  <a:tcPr/>
                </a:tc>
                <a:extLst>
                  <a:ext uri="{0D108BD9-81ED-4DB2-BD59-A6C34878D82A}">
                    <a16:rowId xmlns:a16="http://schemas.microsoft.com/office/drawing/2014/main" val="581447813"/>
                  </a:ext>
                </a:extLst>
              </a:tr>
              <a:tr h="370840">
                <a:tc>
                  <a:txBody>
                    <a:bodyPr/>
                    <a:lstStyle/>
                    <a:p>
                      <a:r>
                        <a:rPr lang="en-US" b="1" dirty="0">
                          <a:solidFill>
                            <a:srgbClr val="279ED1"/>
                          </a:solidFill>
                        </a:rPr>
                        <a:t>Structured products</a:t>
                      </a:r>
                    </a:p>
                  </a:txBody>
                  <a:tcPr/>
                </a:tc>
                <a:tc>
                  <a:txBody>
                    <a:bodyPr/>
                    <a:lstStyle/>
                    <a:p>
                      <a:pPr algn="ctr"/>
                      <a:r>
                        <a:rPr lang="en-US" b="1" dirty="0">
                          <a:solidFill>
                            <a:srgbClr val="279ED1"/>
                          </a:solidFill>
                        </a:rPr>
                        <a:t>-</a:t>
                      </a:r>
                    </a:p>
                  </a:txBody>
                  <a:tcPr/>
                </a:tc>
                <a:tc>
                  <a:txBody>
                    <a:bodyPr/>
                    <a:lstStyle/>
                    <a:p>
                      <a:pPr algn="ctr"/>
                      <a:r>
                        <a:rPr lang="en-US" b="1" dirty="0">
                          <a:solidFill>
                            <a:srgbClr val="279ED1"/>
                          </a:solidFill>
                        </a:rPr>
                        <a:t>-</a:t>
                      </a:r>
                    </a:p>
                  </a:txBody>
                  <a:tcPr/>
                </a:tc>
                <a:extLst>
                  <a:ext uri="{0D108BD9-81ED-4DB2-BD59-A6C34878D82A}">
                    <a16:rowId xmlns:a16="http://schemas.microsoft.com/office/drawing/2014/main" val="2929352140"/>
                  </a:ext>
                </a:extLst>
              </a:tr>
            </a:tbl>
          </a:graphicData>
        </a:graphic>
      </p:graphicFrame>
      <p:sp>
        <p:nvSpPr>
          <p:cNvPr id="5" name="Rectangle 4">
            <a:extLst>
              <a:ext uri="{FF2B5EF4-FFF2-40B4-BE49-F238E27FC236}">
                <a16:creationId xmlns:a16="http://schemas.microsoft.com/office/drawing/2014/main" id="{0C276045-8AC5-345C-C3CC-1F1BD6AEBF28}"/>
              </a:ext>
            </a:extLst>
          </p:cNvPr>
          <p:cNvSpPr/>
          <p:nvPr/>
        </p:nvSpPr>
        <p:spPr>
          <a:xfrm>
            <a:off x="628650" y="2684476"/>
            <a:ext cx="8422799" cy="1860196"/>
          </a:xfrm>
          <a:prstGeom prst="rect">
            <a:avLst/>
          </a:prstGeom>
          <a:noFill/>
          <a:ln w="28575">
            <a:solidFill>
              <a:srgbClr val="2A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1E1C3CA-42E6-7A2F-29C9-B7EE4411C72D}"/>
              </a:ext>
            </a:extLst>
          </p:cNvPr>
          <p:cNvSpPr txBox="1">
            <a:spLocks/>
          </p:cNvSpPr>
          <p:nvPr/>
        </p:nvSpPr>
        <p:spPr>
          <a:xfrm>
            <a:off x="1695240" y="5502648"/>
            <a:ext cx="5947132" cy="1290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sz="3200" b="1" dirty="0">
                <a:solidFill>
                  <a:srgbClr val="279ED1"/>
                </a:solidFill>
              </a:rPr>
              <a:t>No STP = Human Interactions</a:t>
            </a:r>
          </a:p>
          <a:p>
            <a:pPr algn="ctr"/>
            <a:r>
              <a:rPr lang="en-US" sz="3200" b="1" dirty="0">
                <a:solidFill>
                  <a:srgbClr val="279ED1"/>
                </a:solidFill>
              </a:rPr>
              <a:t>FO/MO/BO</a:t>
            </a:r>
          </a:p>
        </p:txBody>
      </p:sp>
    </p:spTree>
    <p:extLst>
      <p:ext uri="{BB962C8B-B14F-4D97-AF65-F5344CB8AC3E}">
        <p14:creationId xmlns:p14="http://schemas.microsoft.com/office/powerpoint/2010/main" val="1299736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51" y="-58722"/>
            <a:ext cx="9963549" cy="1290918"/>
          </a:xfrm>
        </p:spPr>
        <p:txBody>
          <a:bodyPr>
            <a:normAutofit/>
          </a:bodyPr>
          <a:lstStyle/>
          <a:p>
            <a:r>
              <a:rPr lang="en-US" sz="3200" b="1" dirty="0">
                <a:solidFill>
                  <a:srgbClr val="279ED1"/>
                </a:solidFill>
              </a:rPr>
              <a:t>Challenge #1</a:t>
            </a:r>
          </a:p>
        </p:txBody>
      </p:sp>
      <p:sp>
        <p:nvSpPr>
          <p:cNvPr id="10" name="Title 1">
            <a:extLst>
              <a:ext uri="{FF2B5EF4-FFF2-40B4-BE49-F238E27FC236}">
                <a16:creationId xmlns:a16="http://schemas.microsoft.com/office/drawing/2014/main" id="{B2FA4700-0CA6-2218-5852-FE92CA690B55}"/>
              </a:ext>
            </a:extLst>
          </p:cNvPr>
          <p:cNvSpPr txBox="1">
            <a:spLocks/>
          </p:cNvSpPr>
          <p:nvPr/>
        </p:nvSpPr>
        <p:spPr>
          <a:xfrm>
            <a:off x="5675215" y="2273595"/>
            <a:ext cx="2307881" cy="1290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8000" b="1" dirty="0">
                <a:solidFill>
                  <a:srgbClr val="279ED1"/>
                </a:solidFill>
              </a:rPr>
              <a:t>+</a:t>
            </a:r>
          </a:p>
        </p:txBody>
      </p:sp>
      <p:pic>
        <p:nvPicPr>
          <p:cNvPr id="11" name="Picture 10">
            <a:extLst>
              <a:ext uri="{FF2B5EF4-FFF2-40B4-BE49-F238E27FC236}">
                <a16:creationId xmlns:a16="http://schemas.microsoft.com/office/drawing/2014/main" id="{263456DC-E42A-4BCA-A49B-F778124FD164}"/>
              </a:ext>
            </a:extLst>
          </p:cNvPr>
          <p:cNvPicPr>
            <a:picLocks noChangeAspect="1"/>
          </p:cNvPicPr>
          <p:nvPr/>
        </p:nvPicPr>
        <p:blipFill>
          <a:blip r:embed="rId3"/>
          <a:stretch>
            <a:fillRect/>
          </a:stretch>
        </p:blipFill>
        <p:spPr>
          <a:xfrm>
            <a:off x="7983096" y="1327375"/>
            <a:ext cx="2821924" cy="2927188"/>
          </a:xfrm>
          <a:prstGeom prst="rect">
            <a:avLst/>
          </a:prstGeom>
        </p:spPr>
      </p:pic>
      <p:sp>
        <p:nvSpPr>
          <p:cNvPr id="12" name="Title 1">
            <a:extLst>
              <a:ext uri="{FF2B5EF4-FFF2-40B4-BE49-F238E27FC236}">
                <a16:creationId xmlns:a16="http://schemas.microsoft.com/office/drawing/2014/main" id="{73611506-1820-17C3-1A69-1546B09E6955}"/>
              </a:ext>
            </a:extLst>
          </p:cNvPr>
          <p:cNvSpPr txBox="1">
            <a:spLocks/>
          </p:cNvSpPr>
          <p:nvPr/>
        </p:nvSpPr>
        <p:spPr>
          <a:xfrm>
            <a:off x="5076625" y="5135640"/>
            <a:ext cx="2307881" cy="1290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8000" b="1" dirty="0">
                <a:solidFill>
                  <a:srgbClr val="279ED1"/>
                </a:solidFill>
              </a:rPr>
              <a:t>?</a:t>
            </a:r>
          </a:p>
        </p:txBody>
      </p:sp>
      <p:pic>
        <p:nvPicPr>
          <p:cNvPr id="4" name="Picture 3">
            <a:extLst>
              <a:ext uri="{FF2B5EF4-FFF2-40B4-BE49-F238E27FC236}">
                <a16:creationId xmlns:a16="http://schemas.microsoft.com/office/drawing/2014/main" id="{E8E2015C-BFF2-9E28-8681-686056A26101}"/>
              </a:ext>
            </a:extLst>
          </p:cNvPr>
          <p:cNvPicPr>
            <a:picLocks noChangeAspect="1"/>
          </p:cNvPicPr>
          <p:nvPr/>
        </p:nvPicPr>
        <p:blipFill>
          <a:blip r:embed="rId4"/>
          <a:stretch>
            <a:fillRect/>
          </a:stretch>
        </p:blipFill>
        <p:spPr>
          <a:xfrm>
            <a:off x="309750" y="1609020"/>
            <a:ext cx="5909605" cy="2162881"/>
          </a:xfrm>
          <a:prstGeom prst="rect">
            <a:avLst/>
          </a:prstGeom>
        </p:spPr>
      </p:pic>
    </p:spTree>
    <p:extLst>
      <p:ext uri="{BB962C8B-B14F-4D97-AF65-F5344CB8AC3E}">
        <p14:creationId xmlns:p14="http://schemas.microsoft.com/office/powerpoint/2010/main" val="260970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51" y="-58722"/>
            <a:ext cx="9963549" cy="1290918"/>
          </a:xfrm>
        </p:spPr>
        <p:txBody>
          <a:bodyPr>
            <a:normAutofit/>
          </a:bodyPr>
          <a:lstStyle/>
          <a:p>
            <a:r>
              <a:rPr lang="en-US" sz="3200" b="1" dirty="0">
                <a:solidFill>
                  <a:srgbClr val="279ED1"/>
                </a:solidFill>
              </a:rPr>
              <a:t>Challenge #2</a:t>
            </a:r>
          </a:p>
        </p:txBody>
      </p:sp>
      <p:pic>
        <p:nvPicPr>
          <p:cNvPr id="4" name="Picture 3">
            <a:extLst>
              <a:ext uri="{FF2B5EF4-FFF2-40B4-BE49-F238E27FC236}">
                <a16:creationId xmlns:a16="http://schemas.microsoft.com/office/drawing/2014/main" id="{F6624AB5-DE76-F411-EE73-A90DE84BCDA2}"/>
              </a:ext>
            </a:extLst>
          </p:cNvPr>
          <p:cNvPicPr>
            <a:picLocks noChangeAspect="1"/>
          </p:cNvPicPr>
          <p:nvPr/>
        </p:nvPicPr>
        <p:blipFill>
          <a:blip r:embed="rId3"/>
          <a:stretch>
            <a:fillRect/>
          </a:stretch>
        </p:blipFill>
        <p:spPr>
          <a:xfrm>
            <a:off x="2542948" y="984559"/>
            <a:ext cx="7592485" cy="5258534"/>
          </a:xfrm>
          <a:prstGeom prst="rect">
            <a:avLst/>
          </a:prstGeom>
        </p:spPr>
      </p:pic>
    </p:spTree>
    <p:extLst>
      <p:ext uri="{BB962C8B-B14F-4D97-AF65-F5344CB8AC3E}">
        <p14:creationId xmlns:p14="http://schemas.microsoft.com/office/powerpoint/2010/main" val="1757616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33500C13ABD743A76D3DA710C70697" ma:contentTypeVersion="10" ma:contentTypeDescription="Crée un document." ma:contentTypeScope="" ma:versionID="96b49c912057b6fd845b21886d404399">
  <xsd:schema xmlns:xsd="http://www.w3.org/2001/XMLSchema" xmlns:xs="http://www.w3.org/2001/XMLSchema" xmlns:p="http://schemas.microsoft.com/office/2006/metadata/properties" xmlns:ns2="8152179a-c6d4-4e61-91fc-376eb9311659" xmlns:ns3="6b7f5bc7-9b9c-463b-919a-936d02346080" targetNamespace="http://schemas.microsoft.com/office/2006/metadata/properties" ma:root="true" ma:fieldsID="30869cf84d9f6c93be9e8e205e992fa0" ns2:_="" ns3:_="">
    <xsd:import namespace="8152179a-c6d4-4e61-91fc-376eb9311659"/>
    <xsd:import namespace="6b7f5bc7-9b9c-463b-919a-936d023460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52179a-c6d4-4e61-91fc-376eb93116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7f5bc7-9b9c-463b-919a-936d02346080"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96AA26-52D7-4929-A869-3CC77645B1FE}">
  <ds:schemaRefs>
    <ds:schemaRef ds:uri="http://schemas.microsoft.com/sharepoint/v3/contenttype/forms"/>
  </ds:schemaRefs>
</ds:datastoreItem>
</file>

<file path=customXml/itemProps2.xml><?xml version="1.0" encoding="utf-8"?>
<ds:datastoreItem xmlns:ds="http://schemas.openxmlformats.org/officeDocument/2006/customXml" ds:itemID="{7F723123-8AFA-4016-837E-230CC4AC69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52179a-c6d4-4e61-91fc-376eb9311659"/>
    <ds:schemaRef ds:uri="6b7f5bc7-9b9c-463b-919a-936d023460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D95EFF-DA0B-4F3E-84BE-740581D7C8FE}">
  <ds:schemaRefs>
    <ds:schemaRef ds:uri="490c73af-cc93-49ed-a2b5-d2718139ae5b"/>
    <ds:schemaRef ds:uri="d4b25475-9abf-4a54-bd51-1946e83f52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257</TotalTime>
  <Words>2200</Words>
  <Application>Microsoft Office PowerPoint</Application>
  <PresentationFormat>Widescreen</PresentationFormat>
  <Paragraphs>330</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Courier New</vt:lpstr>
      <vt:lpstr>Segoe UI</vt:lpstr>
      <vt:lpstr>Office Theme</vt:lpstr>
      <vt:lpstr>PowerPoint Presentation</vt:lpstr>
      <vt:lpstr>Digitization and automation in the B to B financial area</vt:lpstr>
      <vt:lpstr>PowerPoint Presentation</vt:lpstr>
      <vt:lpstr>PowerPoint Presentation</vt:lpstr>
      <vt:lpstr>PowerPoint Presentation</vt:lpstr>
      <vt:lpstr>The Players</vt:lpstr>
      <vt:lpstr>Asset Classes: liquidity and automation</vt:lpstr>
      <vt:lpstr>Challenge #1</vt:lpstr>
      <vt:lpstr>Challenge #2</vt:lpstr>
      <vt:lpstr>PowerPoint Presentation</vt:lpstr>
      <vt:lpstr>The Future</vt:lpstr>
      <vt:lpstr>“OTC” Market Size</vt:lpstr>
      <vt:lpstr>Machine Learning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Eric Languille</cp:lastModifiedBy>
  <cp:revision>6</cp:revision>
  <dcterms:created xsi:type="dcterms:W3CDTF">2019-02-01T02:51:58Z</dcterms:created>
  <dcterms:modified xsi:type="dcterms:W3CDTF">2022-05-13T06:22:11Z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0x010100A333500C13ABD743A76D3DA710C70697</vt:lpwstr>
  </property>
</Properties>
</file>